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69"/>
  </p:notesMasterIdLst>
  <p:handoutMasterIdLst>
    <p:handoutMasterId r:id="rId70"/>
  </p:handoutMasterIdLst>
  <p:sldIdLst>
    <p:sldId id="265" r:id="rId5"/>
    <p:sldId id="538" r:id="rId6"/>
    <p:sldId id="535" r:id="rId7"/>
    <p:sldId id="536" r:id="rId8"/>
    <p:sldId id="537" r:id="rId9"/>
    <p:sldId id="539" r:id="rId10"/>
    <p:sldId id="541" r:id="rId11"/>
    <p:sldId id="261" r:id="rId12"/>
    <p:sldId id="540" r:id="rId13"/>
    <p:sldId id="263" r:id="rId14"/>
    <p:sldId id="543" r:id="rId15"/>
    <p:sldId id="542" r:id="rId16"/>
    <p:sldId id="544" r:id="rId17"/>
    <p:sldId id="532" r:id="rId18"/>
    <p:sldId id="452" r:id="rId19"/>
    <p:sldId id="453" r:id="rId20"/>
    <p:sldId id="455" r:id="rId21"/>
    <p:sldId id="548" r:id="rId22"/>
    <p:sldId id="459" r:id="rId23"/>
    <p:sldId id="460" r:id="rId24"/>
    <p:sldId id="461" r:id="rId25"/>
    <p:sldId id="463" r:id="rId26"/>
    <p:sldId id="549" r:id="rId27"/>
    <p:sldId id="550" r:id="rId28"/>
    <p:sldId id="551" r:id="rId29"/>
    <p:sldId id="464" r:id="rId30"/>
    <p:sldId id="553" r:id="rId31"/>
    <p:sldId id="276" r:id="rId32"/>
    <p:sldId id="555" r:id="rId33"/>
    <p:sldId id="554" r:id="rId34"/>
    <p:sldId id="556" r:id="rId35"/>
    <p:sldId id="552" r:id="rId36"/>
    <p:sldId id="558" r:id="rId37"/>
    <p:sldId id="557" r:id="rId38"/>
    <p:sldId id="559" r:id="rId39"/>
    <p:sldId id="560" r:id="rId40"/>
    <p:sldId id="586" r:id="rId41"/>
    <p:sldId id="562" r:id="rId42"/>
    <p:sldId id="589" r:id="rId43"/>
    <p:sldId id="590" r:id="rId44"/>
    <p:sldId id="592" r:id="rId45"/>
    <p:sldId id="591" r:id="rId46"/>
    <p:sldId id="565" r:id="rId47"/>
    <p:sldId id="564" r:id="rId48"/>
    <p:sldId id="561" r:id="rId49"/>
    <p:sldId id="567" r:id="rId50"/>
    <p:sldId id="568" r:id="rId51"/>
    <p:sldId id="569" r:id="rId52"/>
    <p:sldId id="570" r:id="rId53"/>
    <p:sldId id="571" r:id="rId54"/>
    <p:sldId id="566" r:id="rId55"/>
    <p:sldId id="572" r:id="rId56"/>
    <p:sldId id="593" r:id="rId57"/>
    <p:sldId id="573" r:id="rId58"/>
    <p:sldId id="574" r:id="rId59"/>
    <p:sldId id="563" r:id="rId60"/>
    <p:sldId id="575" r:id="rId61"/>
    <p:sldId id="580" r:id="rId62"/>
    <p:sldId id="578" r:id="rId63"/>
    <p:sldId id="581" r:id="rId64"/>
    <p:sldId id="583" r:id="rId65"/>
    <p:sldId id="579" r:id="rId66"/>
    <p:sldId id="584" r:id="rId67"/>
    <p:sldId id="58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742FDB-5582-4288-B646-31DF36045A3E}">
          <p14:sldIdLst>
            <p14:sldId id="265"/>
            <p14:sldId id="538"/>
            <p14:sldId id="535"/>
            <p14:sldId id="536"/>
            <p14:sldId id="537"/>
            <p14:sldId id="539"/>
            <p14:sldId id="541"/>
            <p14:sldId id="261"/>
            <p14:sldId id="540"/>
            <p14:sldId id="263"/>
          </p14:sldIdLst>
        </p14:section>
        <p14:section name="Arguments, Validity, Soundness, Entailment" id="{CBC66A65-A5AC-486B-80FE-5E80BB5D8D11}">
          <p14:sldIdLst>
            <p14:sldId id="543"/>
            <p14:sldId id="542"/>
            <p14:sldId id="544"/>
          </p14:sldIdLst>
        </p14:section>
        <p14:section name="Propositional Logic" id="{81A4971F-E377-456D-B1B1-7673203C6E29}">
          <p14:sldIdLst>
            <p14:sldId id="532"/>
            <p14:sldId id="452"/>
            <p14:sldId id="453"/>
            <p14:sldId id="455"/>
            <p14:sldId id="548"/>
          </p14:sldIdLst>
        </p14:section>
        <p14:section name="Semantics" id="{388D430B-B984-43D1-90F8-5F2D7A671222}">
          <p14:sldIdLst>
            <p14:sldId id="459"/>
            <p14:sldId id="460"/>
            <p14:sldId id="461"/>
            <p14:sldId id="463"/>
            <p14:sldId id="549"/>
            <p14:sldId id="550"/>
            <p14:sldId id="551"/>
            <p14:sldId id="464"/>
          </p14:sldIdLst>
        </p14:section>
        <p14:section name="Inference" id="{E99A2224-5AB2-4EE0-9CC2-3B66F178ADAF}">
          <p14:sldIdLst>
            <p14:sldId id="553"/>
            <p14:sldId id="276"/>
            <p14:sldId id="555"/>
            <p14:sldId id="554"/>
            <p14:sldId id="556"/>
            <p14:sldId id="552"/>
            <p14:sldId id="558"/>
            <p14:sldId id="557"/>
            <p14:sldId id="559"/>
            <p14:sldId id="560"/>
            <p14:sldId id="586"/>
            <p14:sldId id="562"/>
            <p14:sldId id="589"/>
            <p14:sldId id="590"/>
            <p14:sldId id="592"/>
            <p14:sldId id="591"/>
            <p14:sldId id="565"/>
            <p14:sldId id="564"/>
            <p14:sldId id="561"/>
            <p14:sldId id="567"/>
            <p14:sldId id="568"/>
            <p14:sldId id="569"/>
            <p14:sldId id="570"/>
            <p14:sldId id="571"/>
            <p14:sldId id="566"/>
            <p14:sldId id="572"/>
            <p14:sldId id="593"/>
            <p14:sldId id="573"/>
            <p14:sldId id="574"/>
            <p14:sldId id="563"/>
            <p14:sldId id="575"/>
            <p14:sldId id="580"/>
            <p14:sldId id="578"/>
            <p14:sldId id="581"/>
            <p14:sldId id="583"/>
            <p14:sldId id="579"/>
            <p14:sldId id="584"/>
            <p14:sldId id="5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06BA"/>
    <a:srgbClr val="5ACAD6"/>
    <a:srgbClr val="FF6600"/>
    <a:srgbClr val="008000"/>
    <a:srgbClr val="461D7C"/>
    <a:srgbClr val="D15FC1"/>
    <a:srgbClr val="008B8B"/>
    <a:srgbClr val="FDD023"/>
    <a:srgbClr val="C5050C"/>
    <a:srgbClr val="1F08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859E92-281F-4724-90DD-B697FD59810B}" v="1676" dt="2025-10-02T18:26:51.328"/>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29" autoAdjust="0"/>
    <p:restoredTop sz="94660"/>
  </p:normalViewPr>
  <p:slideViewPr>
    <p:cSldViewPr snapToGrid="0" showGuides="1">
      <p:cViewPr varScale="1">
        <p:scale>
          <a:sx n="131" d="100"/>
          <a:sy n="131" d="100"/>
        </p:scale>
        <p:origin x="156" y="40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6" d="100"/>
          <a:sy n="76" d="100"/>
        </p:scale>
        <p:origin x="24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Alvin" userId="1477fe7d-12c1-4dcd-b708-f1331679ff1c" providerId="ADAL" clId="{7976878A-5B10-4AD8-9C29-79D6743A5929}"/>
    <pc:docChg chg="undo redo custSel addSld delSld modSld sldOrd delSection modSection">
      <pc:chgData name="Chris Alvin" userId="1477fe7d-12c1-4dcd-b708-f1331679ff1c" providerId="ADAL" clId="{7976878A-5B10-4AD8-9C29-79D6743A5929}" dt="2025-05-14T18:14:53.681" v="5710" actId="17853"/>
      <pc:docMkLst>
        <pc:docMk/>
      </pc:docMkLst>
      <pc:sldChg chg="addSp delSp modSp add mod modTransition modClrScheme chgLayout">
        <pc:chgData name="Chris Alvin" userId="1477fe7d-12c1-4dcd-b708-f1331679ff1c" providerId="ADAL" clId="{7976878A-5B10-4AD8-9C29-79D6743A5929}" dt="2025-05-12T19:49:33.757" v="579" actId="1076"/>
        <pc:sldMkLst>
          <pc:docMk/>
          <pc:sldMk cId="0" sldId="259"/>
        </pc:sldMkLst>
      </pc:sldChg>
      <pc:sldChg chg="addSp delSp modSp add mod modTransition delAnim modAnim">
        <pc:chgData name="Chris Alvin" userId="1477fe7d-12c1-4dcd-b708-f1331679ff1c" providerId="ADAL" clId="{7976878A-5B10-4AD8-9C29-79D6743A5929}" dt="2025-05-12T20:39:02.259" v="2254" actId="1076"/>
        <pc:sldMkLst>
          <pc:docMk/>
          <pc:sldMk cId="0" sldId="260"/>
        </pc:sldMkLst>
      </pc:sldChg>
      <pc:sldChg chg="modSp add del mod modTransition">
        <pc:chgData name="Chris Alvin" userId="1477fe7d-12c1-4dcd-b708-f1331679ff1c" providerId="ADAL" clId="{7976878A-5B10-4AD8-9C29-79D6743A5929}" dt="2025-05-12T20:40:50.112" v="2279" actId="47"/>
        <pc:sldMkLst>
          <pc:docMk/>
          <pc:sldMk cId="0" sldId="261"/>
        </pc:sldMkLst>
      </pc:sldChg>
      <pc:sldChg chg="addSp delSp modSp add mod modTransition delAnim modAnim">
        <pc:chgData name="Chris Alvin" userId="1477fe7d-12c1-4dcd-b708-f1331679ff1c" providerId="ADAL" clId="{7976878A-5B10-4AD8-9C29-79D6743A5929}" dt="2025-05-13T19:07:46.983" v="3012" actId="1076"/>
        <pc:sldMkLst>
          <pc:docMk/>
          <pc:sldMk cId="0" sldId="262"/>
        </pc:sldMkLst>
      </pc:sldChg>
      <pc:sldChg chg="addSp delSp modSp add mod modTransition modAnim">
        <pc:chgData name="Chris Alvin" userId="1477fe7d-12c1-4dcd-b708-f1331679ff1c" providerId="ADAL" clId="{7976878A-5B10-4AD8-9C29-79D6743A5929}" dt="2025-05-14T14:15:38.413" v="3768"/>
        <pc:sldMkLst>
          <pc:docMk/>
          <pc:sldMk cId="0" sldId="263"/>
        </pc:sldMkLst>
      </pc:sldChg>
      <pc:sldChg chg="addSp delSp modSp add mod ord modTransition modAnim">
        <pc:chgData name="Chris Alvin" userId="1477fe7d-12c1-4dcd-b708-f1331679ff1c" providerId="ADAL" clId="{7976878A-5B10-4AD8-9C29-79D6743A5929}" dt="2025-05-14T14:13:10.121" v="3767" actId="1076"/>
        <pc:sldMkLst>
          <pc:docMk/>
          <pc:sldMk cId="0" sldId="264"/>
        </pc:sldMkLst>
      </pc:sldChg>
      <pc:sldChg chg="modSp mod">
        <pc:chgData name="Chris Alvin" userId="1477fe7d-12c1-4dcd-b708-f1331679ff1c" providerId="ADAL" clId="{7976878A-5B10-4AD8-9C29-79D6743A5929}" dt="2025-05-12T19:12:25.897" v="21" actId="20577"/>
        <pc:sldMkLst>
          <pc:docMk/>
          <pc:sldMk cId="923078003" sldId="265"/>
        </pc:sldMkLst>
      </pc:sldChg>
      <pc:sldChg chg="addSp delSp modSp add mod modTransition">
        <pc:chgData name="Chris Alvin" userId="1477fe7d-12c1-4dcd-b708-f1331679ff1c" providerId="ADAL" clId="{7976878A-5B10-4AD8-9C29-79D6743A5929}" dt="2025-05-14T14:35:13.639" v="4025" actId="1076"/>
        <pc:sldMkLst>
          <pc:docMk/>
          <pc:sldMk cId="0" sldId="266"/>
        </pc:sldMkLst>
      </pc:sldChg>
      <pc:sldChg chg="addSp delSp modSp add mod modTransition">
        <pc:chgData name="Chris Alvin" userId="1477fe7d-12c1-4dcd-b708-f1331679ff1c" providerId="ADAL" clId="{7976878A-5B10-4AD8-9C29-79D6743A5929}" dt="2025-05-14T16:58:13.475" v="4217" actId="14100"/>
        <pc:sldMkLst>
          <pc:docMk/>
          <pc:sldMk cId="0" sldId="267"/>
        </pc:sldMkLst>
      </pc:sldChg>
      <pc:sldChg chg="addSp delSp modSp add mod modTransition">
        <pc:chgData name="Chris Alvin" userId="1477fe7d-12c1-4dcd-b708-f1331679ff1c" providerId="ADAL" clId="{7976878A-5B10-4AD8-9C29-79D6743A5929}" dt="2025-05-14T17:20:35.203" v="4583" actId="1076"/>
        <pc:sldMkLst>
          <pc:docMk/>
          <pc:sldMk cId="0" sldId="268"/>
        </pc:sldMkLst>
      </pc:sldChg>
      <pc:sldChg chg="add del modTransition">
        <pc:chgData name="Chris Alvin" userId="1477fe7d-12c1-4dcd-b708-f1331679ff1c" providerId="ADAL" clId="{7976878A-5B10-4AD8-9C29-79D6743A5929}" dt="2025-05-14T17:20:38.741" v="4584" actId="47"/>
        <pc:sldMkLst>
          <pc:docMk/>
          <pc:sldMk cId="0" sldId="269"/>
        </pc:sldMkLst>
      </pc:sldChg>
      <pc:sldChg chg="add del modTransition">
        <pc:chgData name="Chris Alvin" userId="1477fe7d-12c1-4dcd-b708-f1331679ff1c" providerId="ADAL" clId="{7976878A-5B10-4AD8-9C29-79D6743A5929}" dt="2025-05-14T17:20:41.064" v="4585" actId="47"/>
        <pc:sldMkLst>
          <pc:docMk/>
          <pc:sldMk cId="0" sldId="270"/>
        </pc:sldMkLst>
      </pc:sldChg>
      <pc:sldChg chg="addSp delSp modSp add del mod modTransition">
        <pc:chgData name="Chris Alvin" userId="1477fe7d-12c1-4dcd-b708-f1331679ff1c" providerId="ADAL" clId="{7976878A-5B10-4AD8-9C29-79D6743A5929}" dt="2025-05-14T17:20:42.650" v="4586" actId="47"/>
        <pc:sldMkLst>
          <pc:docMk/>
          <pc:sldMk cId="0" sldId="271"/>
        </pc:sldMkLst>
      </pc:sldChg>
      <pc:sldChg chg="add del modTransition">
        <pc:chgData name="Chris Alvin" userId="1477fe7d-12c1-4dcd-b708-f1331679ff1c" providerId="ADAL" clId="{7976878A-5B10-4AD8-9C29-79D6743A5929}" dt="2025-05-14T17:20:45.275" v="4587" actId="47"/>
        <pc:sldMkLst>
          <pc:docMk/>
          <pc:sldMk cId="0" sldId="272"/>
        </pc:sldMkLst>
      </pc:sldChg>
      <pc:sldChg chg="addSp delSp modSp add mod modTransition modAnim">
        <pc:chgData name="Chris Alvin" userId="1477fe7d-12c1-4dcd-b708-f1331679ff1c" providerId="ADAL" clId="{7976878A-5B10-4AD8-9C29-79D6743A5929}" dt="2025-05-14T17:48:10.968" v="5162"/>
        <pc:sldMkLst>
          <pc:docMk/>
          <pc:sldMk cId="0" sldId="273"/>
        </pc:sldMkLst>
      </pc:sldChg>
      <pc:sldChg chg="addSp delSp modSp add mod modTransition">
        <pc:chgData name="Chris Alvin" userId="1477fe7d-12c1-4dcd-b708-f1331679ff1c" providerId="ADAL" clId="{7976878A-5B10-4AD8-9C29-79D6743A5929}" dt="2025-05-14T18:07:01.995" v="5558" actId="20577"/>
        <pc:sldMkLst>
          <pc:docMk/>
          <pc:sldMk cId="0" sldId="274"/>
        </pc:sldMkLst>
      </pc:sldChg>
      <pc:sldChg chg="add del modTransition">
        <pc:chgData name="Chris Alvin" userId="1477fe7d-12c1-4dcd-b708-f1331679ff1c" providerId="ADAL" clId="{7976878A-5B10-4AD8-9C29-79D6743A5929}" dt="2025-05-14T18:07:15.132" v="5559" actId="47"/>
        <pc:sldMkLst>
          <pc:docMk/>
          <pc:sldMk cId="0" sldId="275"/>
        </pc:sldMkLst>
      </pc:sldChg>
      <pc:sldChg chg="addSp delSp modSp add mod modTransition">
        <pc:chgData name="Chris Alvin" userId="1477fe7d-12c1-4dcd-b708-f1331679ff1c" providerId="ADAL" clId="{7976878A-5B10-4AD8-9C29-79D6743A5929}" dt="2025-05-14T18:14:39.409" v="5708" actId="1076"/>
        <pc:sldMkLst>
          <pc:docMk/>
          <pc:sldMk cId="0" sldId="276"/>
        </pc:sldMkLst>
      </pc:sldChg>
      <pc:sldChg chg="modSp add del mod modTransition">
        <pc:chgData name="Chris Alvin" userId="1477fe7d-12c1-4dcd-b708-f1331679ff1c" providerId="ADAL" clId="{7976878A-5B10-4AD8-9C29-79D6743A5929}" dt="2025-05-14T18:08:25.205" v="5583" actId="47"/>
        <pc:sldMkLst>
          <pc:docMk/>
          <pc:sldMk cId="0" sldId="277"/>
        </pc:sldMkLst>
      </pc:sldChg>
      <pc:sldChg chg="add del modTransition">
        <pc:chgData name="Chris Alvin" userId="1477fe7d-12c1-4dcd-b708-f1331679ff1c" providerId="ADAL" clId="{7976878A-5B10-4AD8-9C29-79D6743A5929}" dt="2025-05-14T18:08:18.998" v="5580" actId="47"/>
        <pc:sldMkLst>
          <pc:docMk/>
          <pc:sldMk cId="0" sldId="278"/>
        </pc:sldMkLst>
      </pc:sldChg>
      <pc:sldChg chg="add del modTransition">
        <pc:chgData name="Chris Alvin" userId="1477fe7d-12c1-4dcd-b708-f1331679ff1c" providerId="ADAL" clId="{7976878A-5B10-4AD8-9C29-79D6743A5929}" dt="2025-05-14T18:08:20.805" v="5581" actId="47"/>
        <pc:sldMkLst>
          <pc:docMk/>
          <pc:sldMk cId="0" sldId="279"/>
        </pc:sldMkLst>
      </pc:sldChg>
      <pc:sldChg chg="add del modTransition">
        <pc:chgData name="Chris Alvin" userId="1477fe7d-12c1-4dcd-b708-f1331679ff1c" providerId="ADAL" clId="{7976878A-5B10-4AD8-9C29-79D6743A5929}" dt="2025-05-14T18:08:23.341" v="5582" actId="47"/>
        <pc:sldMkLst>
          <pc:docMk/>
          <pc:sldMk cId="0" sldId="280"/>
        </pc:sldMkLst>
      </pc:sldChg>
      <pc:sldChg chg="addSp delSp modSp mod delAnim">
        <pc:chgData name="Chris Alvin" userId="1477fe7d-12c1-4dcd-b708-f1331679ff1c" providerId="ADAL" clId="{7976878A-5B10-4AD8-9C29-79D6743A5929}" dt="2025-05-12T19:36:08.856" v="235" actId="1076"/>
        <pc:sldMkLst>
          <pc:docMk/>
          <pc:sldMk cId="340332717" sldId="452"/>
        </pc:sldMkLst>
      </pc:sldChg>
      <pc:sldChg chg="del">
        <pc:chgData name="Chris Alvin" userId="1477fe7d-12c1-4dcd-b708-f1331679ff1c" providerId="ADAL" clId="{7976878A-5B10-4AD8-9C29-79D6743A5929}" dt="2025-05-14T18:07:43.269" v="5562" actId="47"/>
        <pc:sldMkLst>
          <pc:docMk/>
          <pc:sldMk cId="2561750512" sldId="453"/>
        </pc:sldMkLst>
      </pc:sldChg>
      <pc:sldChg chg="del">
        <pc:chgData name="Chris Alvin" userId="1477fe7d-12c1-4dcd-b708-f1331679ff1c" providerId="ADAL" clId="{7976878A-5B10-4AD8-9C29-79D6743A5929}" dt="2025-05-14T18:07:45.023" v="5565" actId="47"/>
        <pc:sldMkLst>
          <pc:docMk/>
          <pc:sldMk cId="205019521" sldId="454"/>
        </pc:sldMkLst>
      </pc:sldChg>
      <pc:sldChg chg="del">
        <pc:chgData name="Chris Alvin" userId="1477fe7d-12c1-4dcd-b708-f1331679ff1c" providerId="ADAL" clId="{7976878A-5B10-4AD8-9C29-79D6743A5929}" dt="2025-05-14T18:07:43.650" v="5563" actId="47"/>
        <pc:sldMkLst>
          <pc:docMk/>
          <pc:sldMk cId="895025596" sldId="455"/>
        </pc:sldMkLst>
      </pc:sldChg>
      <pc:sldChg chg="del">
        <pc:chgData name="Chris Alvin" userId="1477fe7d-12c1-4dcd-b708-f1331679ff1c" providerId="ADAL" clId="{7976878A-5B10-4AD8-9C29-79D6743A5929}" dt="2025-05-14T18:07:43.002" v="5561" actId="47"/>
        <pc:sldMkLst>
          <pc:docMk/>
          <pc:sldMk cId="2812581051" sldId="456"/>
        </pc:sldMkLst>
      </pc:sldChg>
      <pc:sldChg chg="del">
        <pc:chgData name="Chris Alvin" userId="1477fe7d-12c1-4dcd-b708-f1331679ff1c" providerId="ADAL" clId="{7976878A-5B10-4AD8-9C29-79D6743A5929}" dt="2025-05-14T18:07:45.592" v="5566" actId="47"/>
        <pc:sldMkLst>
          <pc:docMk/>
          <pc:sldMk cId="946723440" sldId="457"/>
        </pc:sldMkLst>
      </pc:sldChg>
      <pc:sldChg chg="del">
        <pc:chgData name="Chris Alvin" userId="1477fe7d-12c1-4dcd-b708-f1331679ff1c" providerId="ADAL" clId="{7976878A-5B10-4AD8-9C29-79D6743A5929}" dt="2025-05-14T18:07:45.668" v="5567" actId="47"/>
        <pc:sldMkLst>
          <pc:docMk/>
          <pc:sldMk cId="1066464949" sldId="458"/>
        </pc:sldMkLst>
      </pc:sldChg>
      <pc:sldChg chg="del">
        <pc:chgData name="Chris Alvin" userId="1477fe7d-12c1-4dcd-b708-f1331679ff1c" providerId="ADAL" clId="{7976878A-5B10-4AD8-9C29-79D6743A5929}" dt="2025-05-14T18:07:45.714" v="5568" actId="47"/>
        <pc:sldMkLst>
          <pc:docMk/>
          <pc:sldMk cId="2829270210" sldId="459"/>
        </pc:sldMkLst>
      </pc:sldChg>
      <pc:sldChg chg="del">
        <pc:chgData name="Chris Alvin" userId="1477fe7d-12c1-4dcd-b708-f1331679ff1c" providerId="ADAL" clId="{7976878A-5B10-4AD8-9C29-79D6743A5929}" dt="2025-05-14T18:07:45.791" v="5569" actId="47"/>
        <pc:sldMkLst>
          <pc:docMk/>
          <pc:sldMk cId="2625430326" sldId="460"/>
        </pc:sldMkLst>
      </pc:sldChg>
      <pc:sldChg chg="del">
        <pc:chgData name="Chris Alvin" userId="1477fe7d-12c1-4dcd-b708-f1331679ff1c" providerId="ADAL" clId="{7976878A-5B10-4AD8-9C29-79D6743A5929}" dt="2025-05-14T18:07:45.905" v="5570" actId="47"/>
        <pc:sldMkLst>
          <pc:docMk/>
          <pc:sldMk cId="491794072" sldId="461"/>
        </pc:sldMkLst>
      </pc:sldChg>
      <pc:sldChg chg="del">
        <pc:chgData name="Chris Alvin" userId="1477fe7d-12c1-4dcd-b708-f1331679ff1c" providerId="ADAL" clId="{7976878A-5B10-4AD8-9C29-79D6743A5929}" dt="2025-05-14T18:07:45.972" v="5571" actId="47"/>
        <pc:sldMkLst>
          <pc:docMk/>
          <pc:sldMk cId="2275880320" sldId="462"/>
        </pc:sldMkLst>
      </pc:sldChg>
      <pc:sldChg chg="del">
        <pc:chgData name="Chris Alvin" userId="1477fe7d-12c1-4dcd-b708-f1331679ff1c" providerId="ADAL" clId="{7976878A-5B10-4AD8-9C29-79D6743A5929}" dt="2025-05-14T18:07:46.998" v="5573" actId="47"/>
        <pc:sldMkLst>
          <pc:docMk/>
          <pc:sldMk cId="2431534461" sldId="463"/>
        </pc:sldMkLst>
      </pc:sldChg>
      <pc:sldChg chg="del">
        <pc:chgData name="Chris Alvin" userId="1477fe7d-12c1-4dcd-b708-f1331679ff1c" providerId="ADAL" clId="{7976878A-5B10-4AD8-9C29-79D6743A5929}" dt="2025-05-14T18:07:47.599" v="5574" actId="47"/>
        <pc:sldMkLst>
          <pc:docMk/>
          <pc:sldMk cId="2630519163" sldId="464"/>
        </pc:sldMkLst>
      </pc:sldChg>
      <pc:sldChg chg="del">
        <pc:chgData name="Chris Alvin" userId="1477fe7d-12c1-4dcd-b708-f1331679ff1c" providerId="ADAL" clId="{7976878A-5B10-4AD8-9C29-79D6743A5929}" dt="2025-05-14T18:07:43.908" v="5564" actId="47"/>
        <pc:sldMkLst>
          <pc:docMk/>
          <pc:sldMk cId="3163421995" sldId="466"/>
        </pc:sldMkLst>
      </pc:sldChg>
      <pc:sldChg chg="del">
        <pc:chgData name="Chris Alvin" userId="1477fe7d-12c1-4dcd-b708-f1331679ff1c" providerId="ADAL" clId="{7976878A-5B10-4AD8-9C29-79D6743A5929}" dt="2025-05-14T18:07:46.216" v="5572" actId="47"/>
        <pc:sldMkLst>
          <pc:docMk/>
          <pc:sldMk cId="3683945049" sldId="467"/>
        </pc:sldMkLst>
      </pc:sldChg>
      <pc:sldChg chg="del">
        <pc:chgData name="Chris Alvin" userId="1477fe7d-12c1-4dcd-b708-f1331679ff1c" providerId="ADAL" clId="{7976878A-5B10-4AD8-9C29-79D6743A5929}" dt="2025-05-14T18:07:49.279" v="5577" actId="47"/>
        <pc:sldMkLst>
          <pc:docMk/>
          <pc:sldMk cId="2440365902" sldId="468"/>
        </pc:sldMkLst>
      </pc:sldChg>
      <pc:sldChg chg="del">
        <pc:chgData name="Chris Alvin" userId="1477fe7d-12c1-4dcd-b708-f1331679ff1c" providerId="ADAL" clId="{7976878A-5B10-4AD8-9C29-79D6743A5929}" dt="2025-05-14T18:07:50.087" v="5578" actId="47"/>
        <pc:sldMkLst>
          <pc:docMk/>
          <pc:sldMk cId="1469416666" sldId="469"/>
        </pc:sldMkLst>
      </pc:sldChg>
      <pc:sldChg chg="del">
        <pc:chgData name="Chris Alvin" userId="1477fe7d-12c1-4dcd-b708-f1331679ff1c" providerId="ADAL" clId="{7976878A-5B10-4AD8-9C29-79D6743A5929}" dt="2025-05-14T18:07:48.101" v="5575" actId="47"/>
        <pc:sldMkLst>
          <pc:docMk/>
          <pc:sldMk cId="3403764859" sldId="470"/>
        </pc:sldMkLst>
      </pc:sldChg>
      <pc:sldChg chg="del">
        <pc:chgData name="Chris Alvin" userId="1477fe7d-12c1-4dcd-b708-f1331679ff1c" providerId="ADAL" clId="{7976878A-5B10-4AD8-9C29-79D6743A5929}" dt="2025-05-14T18:07:48.688" v="5576" actId="47"/>
        <pc:sldMkLst>
          <pc:docMk/>
          <pc:sldMk cId="3129663158" sldId="471"/>
        </pc:sldMkLst>
      </pc:sldChg>
      <pc:sldChg chg="del">
        <pc:chgData name="Chris Alvin" userId="1477fe7d-12c1-4dcd-b708-f1331679ff1c" providerId="ADAL" clId="{7976878A-5B10-4AD8-9C29-79D6743A5929}" dt="2025-05-14T18:07:51.017" v="5579" actId="47"/>
        <pc:sldMkLst>
          <pc:docMk/>
          <pc:sldMk cId="2547813473" sldId="472"/>
        </pc:sldMkLst>
      </pc:sldChg>
      <pc:sldChg chg="addSp delSp modSp new del mod">
        <pc:chgData name="Chris Alvin" userId="1477fe7d-12c1-4dcd-b708-f1331679ff1c" providerId="ADAL" clId="{7976878A-5B10-4AD8-9C29-79D6743A5929}" dt="2025-05-12T19:15:27.047" v="52" actId="680"/>
        <pc:sldMkLst>
          <pc:docMk/>
          <pc:sldMk cId="582585009" sldId="473"/>
        </pc:sldMkLst>
      </pc:sldChg>
      <pc:sldChg chg="delSp new del mod">
        <pc:chgData name="Chris Alvin" userId="1477fe7d-12c1-4dcd-b708-f1331679ff1c" providerId="ADAL" clId="{7976878A-5B10-4AD8-9C29-79D6743A5929}" dt="2025-05-14T18:07:42.447" v="5560" actId="47"/>
        <pc:sldMkLst>
          <pc:docMk/>
          <pc:sldMk cId="2319382303" sldId="473"/>
        </pc:sldMkLst>
      </pc:sldChg>
      <pc:sldChg chg="add del modTransition">
        <pc:chgData name="Chris Alvin" userId="1477fe7d-12c1-4dcd-b708-f1331679ff1c" providerId="ADAL" clId="{7976878A-5B10-4AD8-9C29-79D6743A5929}" dt="2025-05-14T14:16:32.111" v="3769" actId="47"/>
        <pc:sldMkLst>
          <pc:docMk/>
          <pc:sldMk cId="0" sldId="474"/>
        </pc:sldMkLst>
      </pc:sldChg>
      <pc:sldChg chg="delSp modSp add mod">
        <pc:chgData name="Chris Alvin" userId="1477fe7d-12c1-4dcd-b708-f1331679ff1c" providerId="ADAL" clId="{7976878A-5B10-4AD8-9C29-79D6743A5929}" dt="2025-05-12T19:36:18.725" v="236" actId="15"/>
        <pc:sldMkLst>
          <pc:docMk/>
          <pc:sldMk cId="3675226483" sldId="475"/>
        </pc:sldMkLst>
      </pc:sldChg>
      <pc:sldChg chg="addSp delSp modSp new mod">
        <pc:chgData name="Chris Alvin" userId="1477fe7d-12c1-4dcd-b708-f1331679ff1c" providerId="ADAL" clId="{7976878A-5B10-4AD8-9C29-79D6743A5929}" dt="2025-05-13T18:28:49.239" v="2475" actId="1076"/>
        <pc:sldMkLst>
          <pc:docMk/>
          <pc:sldMk cId="4291674975" sldId="476"/>
        </pc:sldMkLst>
      </pc:sldChg>
      <pc:sldChg chg="addSp delSp modSp add mod">
        <pc:chgData name="Chris Alvin" userId="1477fe7d-12c1-4dcd-b708-f1331679ff1c" providerId="ADAL" clId="{7976878A-5B10-4AD8-9C29-79D6743A5929}" dt="2025-05-14T14:41:09.662" v="4086" actId="1076"/>
        <pc:sldMkLst>
          <pc:docMk/>
          <pc:sldMk cId="3021432234" sldId="477"/>
        </pc:sldMkLst>
      </pc:sldChg>
    </pc:docChg>
  </pc:docChgLst>
  <pc:docChgLst>
    <pc:chgData name="Chris Alvin" userId="1477fe7d-12c1-4dcd-b708-f1331679ff1c" providerId="ADAL" clId="{BC225FC2-7A10-42DA-A6F0-C49FC2A13F04}"/>
    <pc:docChg chg="custSel addSld modSld">
      <pc:chgData name="Chris Alvin" userId="1477fe7d-12c1-4dcd-b708-f1331679ff1c" providerId="ADAL" clId="{BC225FC2-7A10-42DA-A6F0-C49FC2A13F04}" dt="2025-05-14T18:51:38.898" v="61" actId="478"/>
      <pc:docMkLst>
        <pc:docMk/>
      </pc:docMkLst>
      <pc:sldChg chg="modSp mod">
        <pc:chgData name="Chris Alvin" userId="1477fe7d-12c1-4dcd-b708-f1331679ff1c" providerId="ADAL" clId="{BC225FC2-7A10-42DA-A6F0-C49FC2A13F04}" dt="2025-05-14T18:38:58.880" v="9" actId="20577"/>
        <pc:sldMkLst>
          <pc:docMk/>
          <pc:sldMk cId="923078003" sldId="265"/>
        </pc:sldMkLst>
      </pc:sldChg>
      <pc:sldChg chg="addSp delSp modSp mod">
        <pc:chgData name="Chris Alvin" userId="1477fe7d-12c1-4dcd-b708-f1331679ff1c" providerId="ADAL" clId="{BC225FC2-7A10-42DA-A6F0-C49FC2A13F04}" dt="2025-05-14T18:50:38.747" v="47" actId="1076"/>
        <pc:sldMkLst>
          <pc:docMk/>
          <pc:sldMk cId="340332717" sldId="452"/>
        </pc:sldMkLst>
      </pc:sldChg>
      <pc:sldChg chg="delSp modSp mod delAnim">
        <pc:chgData name="Chris Alvin" userId="1477fe7d-12c1-4dcd-b708-f1331679ff1c" providerId="ADAL" clId="{BC225FC2-7A10-42DA-A6F0-C49FC2A13F04}" dt="2025-05-14T18:51:38.898" v="61" actId="478"/>
        <pc:sldMkLst>
          <pc:docMk/>
          <pc:sldMk cId="3675226483" sldId="475"/>
        </pc:sldMkLst>
      </pc:sldChg>
      <pc:sldChg chg="addSp delSp modSp new mod">
        <pc:chgData name="Chris Alvin" userId="1477fe7d-12c1-4dcd-b708-f1331679ff1c" providerId="ADAL" clId="{BC225FC2-7A10-42DA-A6F0-C49FC2A13F04}" dt="2025-05-14T18:51:15.120" v="53" actId="1076"/>
        <pc:sldMkLst>
          <pc:docMk/>
          <pc:sldMk cId="1269146278" sldId="478"/>
        </pc:sldMkLst>
      </pc:sldChg>
    </pc:docChg>
  </pc:docChgLst>
  <pc:docChgLst>
    <pc:chgData name="Chris Alvin" userId="1477fe7d-12c1-4dcd-b708-f1331679ff1c" providerId="ADAL" clId="{9C799E9C-A930-479D-B2D3-FC65B2EB4E7B}"/>
    <pc:docChg chg="undo redo custSel addSld delSld modSld sldOrd addSection modSection">
      <pc:chgData name="Chris Alvin" userId="1477fe7d-12c1-4dcd-b708-f1331679ff1c" providerId="ADAL" clId="{9C799E9C-A930-479D-B2D3-FC65B2EB4E7B}" dt="2025-08-28T18:24:32.817" v="23144" actId="20577"/>
      <pc:docMkLst>
        <pc:docMk/>
      </pc:docMkLst>
      <pc:sldChg chg="del">
        <pc:chgData name="Chris Alvin" userId="1477fe7d-12c1-4dcd-b708-f1331679ff1c" providerId="ADAL" clId="{9C799E9C-A930-479D-B2D3-FC65B2EB4E7B}" dt="2025-08-13T13:36:27.038" v="6" actId="47"/>
        <pc:sldMkLst>
          <pc:docMk/>
          <pc:sldMk cId="0" sldId="256"/>
        </pc:sldMkLst>
      </pc:sldChg>
      <pc:sldChg chg="del">
        <pc:chgData name="Chris Alvin" userId="1477fe7d-12c1-4dcd-b708-f1331679ff1c" providerId="ADAL" clId="{9C799E9C-A930-479D-B2D3-FC65B2EB4E7B}" dt="2025-08-13T13:34:42.362" v="0" actId="47"/>
        <pc:sldMkLst>
          <pc:docMk/>
          <pc:sldMk cId="0" sldId="257"/>
        </pc:sldMkLst>
      </pc:sldChg>
      <pc:sldChg chg="del">
        <pc:chgData name="Chris Alvin" userId="1477fe7d-12c1-4dcd-b708-f1331679ff1c" providerId="ADAL" clId="{9C799E9C-A930-479D-B2D3-FC65B2EB4E7B}" dt="2025-08-18T17:57:02.402" v="6740" actId="47"/>
        <pc:sldMkLst>
          <pc:docMk/>
          <pc:sldMk cId="0" sldId="258"/>
        </pc:sldMkLst>
      </pc:sldChg>
      <pc:sldChg chg="del">
        <pc:chgData name="Chris Alvin" userId="1477fe7d-12c1-4dcd-b708-f1331679ff1c" providerId="ADAL" clId="{9C799E9C-A930-479D-B2D3-FC65B2EB4E7B}" dt="2025-08-13T13:35:32.532" v="1" actId="2696"/>
        <pc:sldMkLst>
          <pc:docMk/>
          <pc:sldMk cId="0" sldId="259"/>
        </pc:sldMkLst>
      </pc:sldChg>
      <pc:sldChg chg="add del ord">
        <pc:chgData name="Chris Alvin" userId="1477fe7d-12c1-4dcd-b708-f1331679ff1c" providerId="ADAL" clId="{9C799E9C-A930-479D-B2D3-FC65B2EB4E7B}" dt="2025-08-14T15:59:08.557" v="1677" actId="47"/>
        <pc:sldMkLst>
          <pc:docMk/>
          <pc:sldMk cId="3215754295" sldId="259"/>
        </pc:sldMkLst>
      </pc:sldChg>
      <pc:sldChg chg="del">
        <pc:chgData name="Chris Alvin" userId="1477fe7d-12c1-4dcd-b708-f1331679ff1c" providerId="ADAL" clId="{9C799E9C-A930-479D-B2D3-FC65B2EB4E7B}" dt="2025-08-13T13:35:32.532" v="1" actId="2696"/>
        <pc:sldMkLst>
          <pc:docMk/>
          <pc:sldMk cId="0" sldId="260"/>
        </pc:sldMkLst>
      </pc:sldChg>
      <pc:sldChg chg="add del">
        <pc:chgData name="Chris Alvin" userId="1477fe7d-12c1-4dcd-b708-f1331679ff1c" providerId="ADAL" clId="{9C799E9C-A930-479D-B2D3-FC65B2EB4E7B}" dt="2025-08-14T15:59:11.500" v="1678" actId="47"/>
        <pc:sldMkLst>
          <pc:docMk/>
          <pc:sldMk cId="3765171780" sldId="260"/>
        </pc:sldMkLst>
      </pc:sldChg>
      <pc:sldChg chg="del">
        <pc:chgData name="Chris Alvin" userId="1477fe7d-12c1-4dcd-b708-f1331679ff1c" providerId="ADAL" clId="{9C799E9C-A930-479D-B2D3-FC65B2EB4E7B}" dt="2025-08-13T13:35:32.532" v="1" actId="2696"/>
        <pc:sldMkLst>
          <pc:docMk/>
          <pc:sldMk cId="0" sldId="261"/>
        </pc:sldMkLst>
      </pc:sldChg>
      <pc:sldChg chg="addSp delSp modSp add mod ord">
        <pc:chgData name="Chris Alvin" userId="1477fe7d-12c1-4dcd-b708-f1331679ff1c" providerId="ADAL" clId="{9C799E9C-A930-479D-B2D3-FC65B2EB4E7B}" dt="2025-08-14T15:54:30.222" v="1567" actId="12"/>
        <pc:sldMkLst>
          <pc:docMk/>
          <pc:sldMk cId="2005767617" sldId="261"/>
        </pc:sldMkLst>
      </pc:sldChg>
      <pc:sldChg chg="del">
        <pc:chgData name="Chris Alvin" userId="1477fe7d-12c1-4dcd-b708-f1331679ff1c" providerId="ADAL" clId="{9C799E9C-A930-479D-B2D3-FC65B2EB4E7B}" dt="2025-08-13T13:35:32.532" v="1" actId="2696"/>
        <pc:sldMkLst>
          <pc:docMk/>
          <pc:sldMk cId="0" sldId="262"/>
        </pc:sldMkLst>
      </pc:sldChg>
      <pc:sldChg chg="add del">
        <pc:chgData name="Chris Alvin" userId="1477fe7d-12c1-4dcd-b708-f1331679ff1c" providerId="ADAL" clId="{9C799E9C-A930-479D-B2D3-FC65B2EB4E7B}" dt="2025-08-14T15:59:13.238" v="1679" actId="47"/>
        <pc:sldMkLst>
          <pc:docMk/>
          <pc:sldMk cId="1351191805" sldId="262"/>
        </pc:sldMkLst>
      </pc:sldChg>
      <pc:sldChg chg="del">
        <pc:chgData name="Chris Alvin" userId="1477fe7d-12c1-4dcd-b708-f1331679ff1c" providerId="ADAL" clId="{9C799E9C-A930-479D-B2D3-FC65B2EB4E7B}" dt="2025-08-13T13:35:32.532" v="1" actId="2696"/>
        <pc:sldMkLst>
          <pc:docMk/>
          <pc:sldMk cId="0" sldId="263"/>
        </pc:sldMkLst>
      </pc:sldChg>
      <pc:sldChg chg="addSp delSp modSp add mod">
        <pc:chgData name="Chris Alvin" userId="1477fe7d-12c1-4dcd-b708-f1331679ff1c" providerId="ADAL" clId="{9C799E9C-A930-479D-B2D3-FC65B2EB4E7B}" dt="2025-08-19T14:24:19.900" v="8781" actId="1076"/>
        <pc:sldMkLst>
          <pc:docMk/>
          <pc:sldMk cId="3171942495" sldId="263"/>
        </pc:sldMkLst>
      </pc:sldChg>
      <pc:sldChg chg="del">
        <pc:chgData name="Chris Alvin" userId="1477fe7d-12c1-4dcd-b708-f1331679ff1c" providerId="ADAL" clId="{9C799E9C-A930-479D-B2D3-FC65B2EB4E7B}" dt="2025-08-13T13:36:24.543" v="5" actId="2696"/>
        <pc:sldMkLst>
          <pc:docMk/>
          <pc:sldMk cId="0" sldId="264"/>
        </pc:sldMkLst>
      </pc:sldChg>
      <pc:sldChg chg="add del">
        <pc:chgData name="Chris Alvin" userId="1477fe7d-12c1-4dcd-b708-f1331679ff1c" providerId="ADAL" clId="{9C799E9C-A930-479D-B2D3-FC65B2EB4E7B}" dt="2025-08-14T17:06:06.351" v="2393" actId="47"/>
        <pc:sldMkLst>
          <pc:docMk/>
          <pc:sldMk cId="158262272" sldId="264"/>
        </pc:sldMkLst>
      </pc:sldChg>
      <pc:sldChg chg="add del">
        <pc:chgData name="Chris Alvin" userId="1477fe7d-12c1-4dcd-b708-f1331679ff1c" providerId="ADAL" clId="{9C799E9C-A930-479D-B2D3-FC65B2EB4E7B}" dt="2025-08-13T13:37:16.672" v="10" actId="2696"/>
        <pc:sldMkLst>
          <pc:docMk/>
          <pc:sldMk cId="621945057" sldId="264"/>
        </pc:sldMkLst>
      </pc:sldChg>
      <pc:sldChg chg="add del">
        <pc:chgData name="Chris Alvin" userId="1477fe7d-12c1-4dcd-b708-f1331679ff1c" providerId="ADAL" clId="{9C799E9C-A930-479D-B2D3-FC65B2EB4E7B}" dt="2025-08-13T13:36:56.102" v="8" actId="2696"/>
        <pc:sldMkLst>
          <pc:docMk/>
          <pc:sldMk cId="1967591469" sldId="264"/>
        </pc:sldMkLst>
      </pc:sldChg>
      <pc:sldChg chg="del">
        <pc:chgData name="Chris Alvin" userId="1477fe7d-12c1-4dcd-b708-f1331679ff1c" providerId="ADAL" clId="{9C799E9C-A930-479D-B2D3-FC65B2EB4E7B}" dt="2025-08-13T13:36:04.673" v="3" actId="2696"/>
        <pc:sldMkLst>
          <pc:docMk/>
          <pc:sldMk cId="0" sldId="266"/>
        </pc:sldMkLst>
      </pc:sldChg>
      <pc:sldChg chg="add del">
        <pc:chgData name="Chris Alvin" userId="1477fe7d-12c1-4dcd-b708-f1331679ff1c" providerId="ADAL" clId="{9C799E9C-A930-479D-B2D3-FC65B2EB4E7B}" dt="2025-08-18T17:56:14.594" v="6730" actId="47"/>
        <pc:sldMkLst>
          <pc:docMk/>
          <pc:sldMk cId="3385231748" sldId="266"/>
        </pc:sldMkLst>
      </pc:sldChg>
      <pc:sldChg chg="add del">
        <pc:chgData name="Chris Alvin" userId="1477fe7d-12c1-4dcd-b708-f1331679ff1c" providerId="ADAL" clId="{9C799E9C-A930-479D-B2D3-FC65B2EB4E7B}" dt="2025-08-15T13:10:21.055" v="2727" actId="2696"/>
        <pc:sldMkLst>
          <pc:docMk/>
          <pc:sldMk cId="3721631866" sldId="266"/>
        </pc:sldMkLst>
      </pc:sldChg>
      <pc:sldChg chg="del">
        <pc:chgData name="Chris Alvin" userId="1477fe7d-12c1-4dcd-b708-f1331679ff1c" providerId="ADAL" clId="{9C799E9C-A930-479D-B2D3-FC65B2EB4E7B}" dt="2025-08-13T13:36:04.673" v="3" actId="2696"/>
        <pc:sldMkLst>
          <pc:docMk/>
          <pc:sldMk cId="0" sldId="267"/>
        </pc:sldMkLst>
      </pc:sldChg>
      <pc:sldChg chg="add del">
        <pc:chgData name="Chris Alvin" userId="1477fe7d-12c1-4dcd-b708-f1331679ff1c" providerId="ADAL" clId="{9C799E9C-A930-479D-B2D3-FC65B2EB4E7B}" dt="2025-08-15T13:10:21.055" v="2727" actId="2696"/>
        <pc:sldMkLst>
          <pc:docMk/>
          <pc:sldMk cId="24005498" sldId="267"/>
        </pc:sldMkLst>
      </pc:sldChg>
      <pc:sldChg chg="add del">
        <pc:chgData name="Chris Alvin" userId="1477fe7d-12c1-4dcd-b708-f1331679ff1c" providerId="ADAL" clId="{9C799E9C-A930-479D-B2D3-FC65B2EB4E7B}" dt="2025-08-27T19:41:14.311" v="20775" actId="47"/>
        <pc:sldMkLst>
          <pc:docMk/>
          <pc:sldMk cId="1700018323" sldId="267"/>
        </pc:sldMkLst>
      </pc:sldChg>
      <pc:sldChg chg="del">
        <pc:chgData name="Chris Alvin" userId="1477fe7d-12c1-4dcd-b708-f1331679ff1c" providerId="ADAL" clId="{9C799E9C-A930-479D-B2D3-FC65B2EB4E7B}" dt="2025-08-13T13:36:04.673" v="3" actId="2696"/>
        <pc:sldMkLst>
          <pc:docMk/>
          <pc:sldMk cId="0" sldId="268"/>
        </pc:sldMkLst>
      </pc:sldChg>
      <pc:sldChg chg="add del">
        <pc:chgData name="Chris Alvin" userId="1477fe7d-12c1-4dcd-b708-f1331679ff1c" providerId="ADAL" clId="{9C799E9C-A930-479D-B2D3-FC65B2EB4E7B}" dt="2025-08-15T13:10:21.055" v="2727" actId="2696"/>
        <pc:sldMkLst>
          <pc:docMk/>
          <pc:sldMk cId="2098184186" sldId="268"/>
        </pc:sldMkLst>
      </pc:sldChg>
      <pc:sldChg chg="add del">
        <pc:chgData name="Chris Alvin" userId="1477fe7d-12c1-4dcd-b708-f1331679ff1c" providerId="ADAL" clId="{9C799E9C-A930-479D-B2D3-FC65B2EB4E7B}" dt="2025-08-18T17:56:46.848" v="6731" actId="47"/>
        <pc:sldMkLst>
          <pc:docMk/>
          <pc:sldMk cId="2401722995" sldId="268"/>
        </pc:sldMkLst>
      </pc:sldChg>
      <pc:sldChg chg="del">
        <pc:chgData name="Chris Alvin" userId="1477fe7d-12c1-4dcd-b708-f1331679ff1c" providerId="ADAL" clId="{9C799E9C-A930-479D-B2D3-FC65B2EB4E7B}" dt="2025-08-13T13:36:04.673" v="3" actId="2696"/>
        <pc:sldMkLst>
          <pc:docMk/>
          <pc:sldMk cId="0" sldId="269"/>
        </pc:sldMkLst>
      </pc:sldChg>
      <pc:sldChg chg="add del">
        <pc:chgData name="Chris Alvin" userId="1477fe7d-12c1-4dcd-b708-f1331679ff1c" providerId="ADAL" clId="{9C799E9C-A930-479D-B2D3-FC65B2EB4E7B}" dt="2025-08-18T17:56:47.720" v="6732" actId="47"/>
        <pc:sldMkLst>
          <pc:docMk/>
          <pc:sldMk cId="2163638919" sldId="269"/>
        </pc:sldMkLst>
      </pc:sldChg>
      <pc:sldChg chg="add del">
        <pc:chgData name="Chris Alvin" userId="1477fe7d-12c1-4dcd-b708-f1331679ff1c" providerId="ADAL" clId="{9C799E9C-A930-479D-B2D3-FC65B2EB4E7B}" dt="2025-08-15T13:10:21.055" v="2727" actId="2696"/>
        <pc:sldMkLst>
          <pc:docMk/>
          <pc:sldMk cId="3212901038" sldId="269"/>
        </pc:sldMkLst>
      </pc:sldChg>
      <pc:sldChg chg="del">
        <pc:chgData name="Chris Alvin" userId="1477fe7d-12c1-4dcd-b708-f1331679ff1c" providerId="ADAL" clId="{9C799E9C-A930-479D-B2D3-FC65B2EB4E7B}" dt="2025-08-13T13:36:04.673" v="3" actId="2696"/>
        <pc:sldMkLst>
          <pc:docMk/>
          <pc:sldMk cId="0" sldId="270"/>
        </pc:sldMkLst>
      </pc:sldChg>
      <pc:sldChg chg="add del">
        <pc:chgData name="Chris Alvin" userId="1477fe7d-12c1-4dcd-b708-f1331679ff1c" providerId="ADAL" clId="{9C799E9C-A930-479D-B2D3-FC65B2EB4E7B}" dt="2025-08-15T13:10:21.055" v="2727" actId="2696"/>
        <pc:sldMkLst>
          <pc:docMk/>
          <pc:sldMk cId="1032953437" sldId="270"/>
        </pc:sldMkLst>
      </pc:sldChg>
      <pc:sldChg chg="add del">
        <pc:chgData name="Chris Alvin" userId="1477fe7d-12c1-4dcd-b708-f1331679ff1c" providerId="ADAL" clId="{9C799E9C-A930-479D-B2D3-FC65B2EB4E7B}" dt="2025-08-18T17:56:48.579" v="6733" actId="47"/>
        <pc:sldMkLst>
          <pc:docMk/>
          <pc:sldMk cId="4065251749" sldId="270"/>
        </pc:sldMkLst>
      </pc:sldChg>
      <pc:sldChg chg="del">
        <pc:chgData name="Chris Alvin" userId="1477fe7d-12c1-4dcd-b708-f1331679ff1c" providerId="ADAL" clId="{9C799E9C-A930-479D-B2D3-FC65B2EB4E7B}" dt="2025-08-13T13:36:04.673" v="3" actId="2696"/>
        <pc:sldMkLst>
          <pc:docMk/>
          <pc:sldMk cId="0" sldId="271"/>
        </pc:sldMkLst>
      </pc:sldChg>
      <pc:sldChg chg="add del">
        <pc:chgData name="Chris Alvin" userId="1477fe7d-12c1-4dcd-b708-f1331679ff1c" providerId="ADAL" clId="{9C799E9C-A930-479D-B2D3-FC65B2EB4E7B}" dt="2025-08-18T17:56:51.081" v="6734" actId="47"/>
        <pc:sldMkLst>
          <pc:docMk/>
          <pc:sldMk cId="589213503" sldId="271"/>
        </pc:sldMkLst>
      </pc:sldChg>
      <pc:sldChg chg="add del">
        <pc:chgData name="Chris Alvin" userId="1477fe7d-12c1-4dcd-b708-f1331679ff1c" providerId="ADAL" clId="{9C799E9C-A930-479D-B2D3-FC65B2EB4E7B}" dt="2025-08-15T13:10:21.055" v="2727" actId="2696"/>
        <pc:sldMkLst>
          <pc:docMk/>
          <pc:sldMk cId="1451774647" sldId="271"/>
        </pc:sldMkLst>
      </pc:sldChg>
      <pc:sldChg chg="del">
        <pc:chgData name="Chris Alvin" userId="1477fe7d-12c1-4dcd-b708-f1331679ff1c" providerId="ADAL" clId="{9C799E9C-A930-479D-B2D3-FC65B2EB4E7B}" dt="2025-08-13T13:36:04.673" v="3" actId="2696"/>
        <pc:sldMkLst>
          <pc:docMk/>
          <pc:sldMk cId="0" sldId="273"/>
        </pc:sldMkLst>
      </pc:sldChg>
      <pc:sldChg chg="add del">
        <pc:chgData name="Chris Alvin" userId="1477fe7d-12c1-4dcd-b708-f1331679ff1c" providerId="ADAL" clId="{9C799E9C-A930-479D-B2D3-FC65B2EB4E7B}" dt="2025-08-18T17:56:55.349" v="6736" actId="47"/>
        <pc:sldMkLst>
          <pc:docMk/>
          <pc:sldMk cId="579982640" sldId="273"/>
        </pc:sldMkLst>
      </pc:sldChg>
      <pc:sldChg chg="add del">
        <pc:chgData name="Chris Alvin" userId="1477fe7d-12c1-4dcd-b708-f1331679ff1c" providerId="ADAL" clId="{9C799E9C-A930-479D-B2D3-FC65B2EB4E7B}" dt="2025-08-15T13:10:21.055" v="2727" actId="2696"/>
        <pc:sldMkLst>
          <pc:docMk/>
          <pc:sldMk cId="4229543593" sldId="273"/>
        </pc:sldMkLst>
      </pc:sldChg>
      <pc:sldChg chg="del">
        <pc:chgData name="Chris Alvin" userId="1477fe7d-12c1-4dcd-b708-f1331679ff1c" providerId="ADAL" clId="{9C799E9C-A930-479D-B2D3-FC65B2EB4E7B}" dt="2025-08-13T13:36:04.673" v="3" actId="2696"/>
        <pc:sldMkLst>
          <pc:docMk/>
          <pc:sldMk cId="0" sldId="274"/>
        </pc:sldMkLst>
      </pc:sldChg>
      <pc:sldChg chg="add del">
        <pc:chgData name="Chris Alvin" userId="1477fe7d-12c1-4dcd-b708-f1331679ff1c" providerId="ADAL" clId="{9C799E9C-A930-479D-B2D3-FC65B2EB4E7B}" dt="2025-08-15T13:10:21.055" v="2727" actId="2696"/>
        <pc:sldMkLst>
          <pc:docMk/>
          <pc:sldMk cId="2623645914" sldId="274"/>
        </pc:sldMkLst>
      </pc:sldChg>
      <pc:sldChg chg="add del">
        <pc:chgData name="Chris Alvin" userId="1477fe7d-12c1-4dcd-b708-f1331679ff1c" providerId="ADAL" clId="{9C799E9C-A930-479D-B2D3-FC65B2EB4E7B}" dt="2025-08-18T17:56:56.632" v="6737" actId="47"/>
        <pc:sldMkLst>
          <pc:docMk/>
          <pc:sldMk cId="3302418653" sldId="274"/>
        </pc:sldMkLst>
      </pc:sldChg>
      <pc:sldChg chg="del">
        <pc:chgData name="Chris Alvin" userId="1477fe7d-12c1-4dcd-b708-f1331679ff1c" providerId="ADAL" clId="{9C799E9C-A930-479D-B2D3-FC65B2EB4E7B}" dt="2025-08-13T13:36:04.673" v="3" actId="2696"/>
        <pc:sldMkLst>
          <pc:docMk/>
          <pc:sldMk cId="0" sldId="275"/>
        </pc:sldMkLst>
      </pc:sldChg>
      <pc:sldChg chg="add del">
        <pc:chgData name="Chris Alvin" userId="1477fe7d-12c1-4dcd-b708-f1331679ff1c" providerId="ADAL" clId="{9C799E9C-A930-479D-B2D3-FC65B2EB4E7B}" dt="2025-08-18T17:56:57.358" v="6738" actId="47"/>
        <pc:sldMkLst>
          <pc:docMk/>
          <pc:sldMk cId="2224862939" sldId="275"/>
        </pc:sldMkLst>
      </pc:sldChg>
      <pc:sldChg chg="add del">
        <pc:chgData name="Chris Alvin" userId="1477fe7d-12c1-4dcd-b708-f1331679ff1c" providerId="ADAL" clId="{9C799E9C-A930-479D-B2D3-FC65B2EB4E7B}" dt="2025-08-15T13:10:21.055" v="2727" actId="2696"/>
        <pc:sldMkLst>
          <pc:docMk/>
          <pc:sldMk cId="3401863713" sldId="275"/>
        </pc:sldMkLst>
      </pc:sldChg>
      <pc:sldChg chg="del">
        <pc:chgData name="Chris Alvin" userId="1477fe7d-12c1-4dcd-b708-f1331679ff1c" providerId="ADAL" clId="{9C799E9C-A930-479D-B2D3-FC65B2EB4E7B}" dt="2025-08-18T18:34:17.819" v="6945" actId="2696"/>
        <pc:sldMkLst>
          <pc:docMk/>
          <pc:sldMk cId="0" sldId="276"/>
        </pc:sldMkLst>
      </pc:sldChg>
      <pc:sldChg chg="addSp delSp modSp add mod modAnim">
        <pc:chgData name="Chris Alvin" userId="1477fe7d-12c1-4dcd-b708-f1331679ff1c" providerId="ADAL" clId="{9C799E9C-A930-479D-B2D3-FC65B2EB4E7B}" dt="2025-08-18T18:56:38.174" v="7184" actId="1076"/>
        <pc:sldMkLst>
          <pc:docMk/>
          <pc:sldMk cId="1980412252" sldId="276"/>
        </pc:sldMkLst>
      </pc:sldChg>
      <pc:sldChg chg="del">
        <pc:chgData name="Chris Alvin" userId="1477fe7d-12c1-4dcd-b708-f1331679ff1c" providerId="ADAL" clId="{9C799E9C-A930-479D-B2D3-FC65B2EB4E7B}" dt="2025-08-18T18:35:32.809" v="6965" actId="2696"/>
        <pc:sldMkLst>
          <pc:docMk/>
          <pc:sldMk cId="0" sldId="277"/>
        </pc:sldMkLst>
      </pc:sldChg>
      <pc:sldChg chg="add del">
        <pc:chgData name="Chris Alvin" userId="1477fe7d-12c1-4dcd-b708-f1331679ff1c" providerId="ADAL" clId="{9C799E9C-A930-479D-B2D3-FC65B2EB4E7B}" dt="2025-08-19T14:23:09.412" v="8766" actId="47"/>
        <pc:sldMkLst>
          <pc:docMk/>
          <pc:sldMk cId="1458556188" sldId="277"/>
        </pc:sldMkLst>
      </pc:sldChg>
      <pc:sldChg chg="del">
        <pc:chgData name="Chris Alvin" userId="1477fe7d-12c1-4dcd-b708-f1331679ff1c" providerId="ADAL" clId="{9C799E9C-A930-479D-B2D3-FC65B2EB4E7B}" dt="2025-08-18T18:35:32.809" v="6965" actId="2696"/>
        <pc:sldMkLst>
          <pc:docMk/>
          <pc:sldMk cId="0" sldId="278"/>
        </pc:sldMkLst>
      </pc:sldChg>
      <pc:sldChg chg="add del">
        <pc:chgData name="Chris Alvin" userId="1477fe7d-12c1-4dcd-b708-f1331679ff1c" providerId="ADAL" clId="{9C799E9C-A930-479D-B2D3-FC65B2EB4E7B}" dt="2025-08-26T12:06:39.935" v="15257" actId="47"/>
        <pc:sldMkLst>
          <pc:docMk/>
          <pc:sldMk cId="755095031" sldId="278"/>
        </pc:sldMkLst>
      </pc:sldChg>
      <pc:sldChg chg="del">
        <pc:chgData name="Chris Alvin" userId="1477fe7d-12c1-4dcd-b708-f1331679ff1c" providerId="ADAL" clId="{9C799E9C-A930-479D-B2D3-FC65B2EB4E7B}" dt="2025-08-18T18:35:32.809" v="6965" actId="2696"/>
        <pc:sldMkLst>
          <pc:docMk/>
          <pc:sldMk cId="0" sldId="279"/>
        </pc:sldMkLst>
      </pc:sldChg>
      <pc:sldChg chg="add del">
        <pc:chgData name="Chris Alvin" userId="1477fe7d-12c1-4dcd-b708-f1331679ff1c" providerId="ADAL" clId="{9C799E9C-A930-479D-B2D3-FC65B2EB4E7B}" dt="2025-08-26T12:05:50.866" v="15227" actId="47"/>
        <pc:sldMkLst>
          <pc:docMk/>
          <pc:sldMk cId="3466251962" sldId="279"/>
        </pc:sldMkLst>
      </pc:sldChg>
      <pc:sldChg chg="del">
        <pc:chgData name="Chris Alvin" userId="1477fe7d-12c1-4dcd-b708-f1331679ff1c" providerId="ADAL" clId="{9C799E9C-A930-479D-B2D3-FC65B2EB4E7B}" dt="2025-08-18T18:35:32.809" v="6965" actId="2696"/>
        <pc:sldMkLst>
          <pc:docMk/>
          <pc:sldMk cId="0" sldId="280"/>
        </pc:sldMkLst>
      </pc:sldChg>
      <pc:sldChg chg="add del">
        <pc:chgData name="Chris Alvin" userId="1477fe7d-12c1-4dcd-b708-f1331679ff1c" providerId="ADAL" clId="{9C799E9C-A930-479D-B2D3-FC65B2EB4E7B}" dt="2025-08-26T12:05:51.959" v="15228" actId="47"/>
        <pc:sldMkLst>
          <pc:docMk/>
          <pc:sldMk cId="3802785285" sldId="280"/>
        </pc:sldMkLst>
      </pc:sldChg>
      <pc:sldChg chg="del">
        <pc:chgData name="Chris Alvin" userId="1477fe7d-12c1-4dcd-b708-f1331679ff1c" providerId="ADAL" clId="{9C799E9C-A930-479D-B2D3-FC65B2EB4E7B}" dt="2025-08-18T18:35:32.809" v="6965" actId="2696"/>
        <pc:sldMkLst>
          <pc:docMk/>
          <pc:sldMk cId="0" sldId="281"/>
        </pc:sldMkLst>
      </pc:sldChg>
      <pc:sldChg chg="add del">
        <pc:chgData name="Chris Alvin" userId="1477fe7d-12c1-4dcd-b708-f1331679ff1c" providerId="ADAL" clId="{9C799E9C-A930-479D-B2D3-FC65B2EB4E7B}" dt="2025-08-26T12:05:53.839" v="15229" actId="47"/>
        <pc:sldMkLst>
          <pc:docMk/>
          <pc:sldMk cId="281916991" sldId="281"/>
        </pc:sldMkLst>
      </pc:sldChg>
      <pc:sldChg chg="del">
        <pc:chgData name="Chris Alvin" userId="1477fe7d-12c1-4dcd-b708-f1331679ff1c" providerId="ADAL" clId="{9C799E9C-A930-479D-B2D3-FC65B2EB4E7B}" dt="2025-08-18T18:35:32.809" v="6965" actId="2696"/>
        <pc:sldMkLst>
          <pc:docMk/>
          <pc:sldMk cId="0" sldId="282"/>
        </pc:sldMkLst>
      </pc:sldChg>
      <pc:sldChg chg="add del">
        <pc:chgData name="Chris Alvin" userId="1477fe7d-12c1-4dcd-b708-f1331679ff1c" providerId="ADAL" clId="{9C799E9C-A930-479D-B2D3-FC65B2EB4E7B}" dt="2025-08-26T12:06:43.630" v="15258" actId="47"/>
        <pc:sldMkLst>
          <pc:docMk/>
          <pc:sldMk cId="3668921025" sldId="282"/>
        </pc:sldMkLst>
      </pc:sldChg>
      <pc:sldChg chg="del">
        <pc:chgData name="Chris Alvin" userId="1477fe7d-12c1-4dcd-b708-f1331679ff1c" providerId="ADAL" clId="{9C799E9C-A930-479D-B2D3-FC65B2EB4E7B}" dt="2025-08-18T18:35:32.809" v="6965" actId="2696"/>
        <pc:sldMkLst>
          <pc:docMk/>
          <pc:sldMk cId="0" sldId="283"/>
        </pc:sldMkLst>
      </pc:sldChg>
      <pc:sldChg chg="add del">
        <pc:chgData name="Chris Alvin" userId="1477fe7d-12c1-4dcd-b708-f1331679ff1c" providerId="ADAL" clId="{9C799E9C-A930-479D-B2D3-FC65B2EB4E7B}" dt="2025-08-26T12:06:51.063" v="15259" actId="47"/>
        <pc:sldMkLst>
          <pc:docMk/>
          <pc:sldMk cId="2304730642" sldId="283"/>
        </pc:sldMkLst>
      </pc:sldChg>
      <pc:sldChg chg="del">
        <pc:chgData name="Chris Alvin" userId="1477fe7d-12c1-4dcd-b708-f1331679ff1c" providerId="ADAL" clId="{9C799E9C-A930-479D-B2D3-FC65B2EB4E7B}" dt="2025-08-18T18:35:32.809" v="6965" actId="2696"/>
        <pc:sldMkLst>
          <pc:docMk/>
          <pc:sldMk cId="0" sldId="284"/>
        </pc:sldMkLst>
      </pc:sldChg>
      <pc:sldChg chg="add del">
        <pc:chgData name="Chris Alvin" userId="1477fe7d-12c1-4dcd-b708-f1331679ff1c" providerId="ADAL" clId="{9C799E9C-A930-479D-B2D3-FC65B2EB4E7B}" dt="2025-08-26T19:13:10.065" v="17105" actId="47"/>
        <pc:sldMkLst>
          <pc:docMk/>
          <pc:sldMk cId="705047203" sldId="284"/>
        </pc:sldMkLst>
      </pc:sldChg>
      <pc:sldChg chg="del">
        <pc:chgData name="Chris Alvin" userId="1477fe7d-12c1-4dcd-b708-f1331679ff1c" providerId="ADAL" clId="{9C799E9C-A930-479D-B2D3-FC65B2EB4E7B}" dt="2025-08-18T18:35:32.809" v="6965" actId="2696"/>
        <pc:sldMkLst>
          <pc:docMk/>
          <pc:sldMk cId="0" sldId="285"/>
        </pc:sldMkLst>
      </pc:sldChg>
      <pc:sldChg chg="add del">
        <pc:chgData name="Chris Alvin" userId="1477fe7d-12c1-4dcd-b708-f1331679ff1c" providerId="ADAL" clId="{9C799E9C-A930-479D-B2D3-FC65B2EB4E7B}" dt="2025-08-26T19:13:13.669" v="17106" actId="47"/>
        <pc:sldMkLst>
          <pc:docMk/>
          <pc:sldMk cId="2138573223" sldId="285"/>
        </pc:sldMkLst>
      </pc:sldChg>
      <pc:sldChg chg="del">
        <pc:chgData name="Chris Alvin" userId="1477fe7d-12c1-4dcd-b708-f1331679ff1c" providerId="ADAL" clId="{9C799E9C-A930-479D-B2D3-FC65B2EB4E7B}" dt="2025-08-18T18:35:32.809" v="6965" actId="2696"/>
        <pc:sldMkLst>
          <pc:docMk/>
          <pc:sldMk cId="0" sldId="286"/>
        </pc:sldMkLst>
      </pc:sldChg>
      <pc:sldChg chg="add del">
        <pc:chgData name="Chris Alvin" userId="1477fe7d-12c1-4dcd-b708-f1331679ff1c" providerId="ADAL" clId="{9C799E9C-A930-479D-B2D3-FC65B2EB4E7B}" dt="2025-08-27T19:40:51.891" v="20772" actId="47"/>
        <pc:sldMkLst>
          <pc:docMk/>
          <pc:sldMk cId="1039783030" sldId="286"/>
        </pc:sldMkLst>
      </pc:sldChg>
      <pc:sldChg chg="del">
        <pc:chgData name="Chris Alvin" userId="1477fe7d-12c1-4dcd-b708-f1331679ff1c" providerId="ADAL" clId="{9C799E9C-A930-479D-B2D3-FC65B2EB4E7B}" dt="2025-08-18T18:35:32.809" v="6965" actId="2696"/>
        <pc:sldMkLst>
          <pc:docMk/>
          <pc:sldMk cId="0" sldId="287"/>
        </pc:sldMkLst>
      </pc:sldChg>
      <pc:sldChg chg="add del">
        <pc:chgData name="Chris Alvin" userId="1477fe7d-12c1-4dcd-b708-f1331679ff1c" providerId="ADAL" clId="{9C799E9C-A930-479D-B2D3-FC65B2EB4E7B}" dt="2025-08-27T19:40:59.683" v="20773" actId="47"/>
        <pc:sldMkLst>
          <pc:docMk/>
          <pc:sldMk cId="4268928437" sldId="287"/>
        </pc:sldMkLst>
      </pc:sldChg>
      <pc:sldChg chg="del">
        <pc:chgData name="Chris Alvin" userId="1477fe7d-12c1-4dcd-b708-f1331679ff1c" providerId="ADAL" clId="{9C799E9C-A930-479D-B2D3-FC65B2EB4E7B}" dt="2025-08-18T18:35:32.809" v="6965" actId="2696"/>
        <pc:sldMkLst>
          <pc:docMk/>
          <pc:sldMk cId="0" sldId="288"/>
        </pc:sldMkLst>
      </pc:sldChg>
      <pc:sldChg chg="add del">
        <pc:chgData name="Chris Alvin" userId="1477fe7d-12c1-4dcd-b708-f1331679ff1c" providerId="ADAL" clId="{9C799E9C-A930-479D-B2D3-FC65B2EB4E7B}" dt="2025-08-27T19:41:06.156" v="20774" actId="47"/>
        <pc:sldMkLst>
          <pc:docMk/>
          <pc:sldMk cId="2737984603" sldId="288"/>
        </pc:sldMkLst>
      </pc:sldChg>
      <pc:sldChg chg="del">
        <pc:chgData name="Chris Alvin" userId="1477fe7d-12c1-4dcd-b708-f1331679ff1c" providerId="ADAL" clId="{9C799E9C-A930-479D-B2D3-FC65B2EB4E7B}" dt="2025-08-27T19:41:28.992" v="20776" actId="47"/>
        <pc:sldMkLst>
          <pc:docMk/>
          <pc:sldMk cId="0" sldId="289"/>
        </pc:sldMkLst>
      </pc:sldChg>
      <pc:sldChg chg="del">
        <pc:chgData name="Chris Alvin" userId="1477fe7d-12c1-4dcd-b708-f1331679ff1c" providerId="ADAL" clId="{9C799E9C-A930-479D-B2D3-FC65B2EB4E7B}" dt="2025-08-27T14:45:32.229" v="19121" actId="47"/>
        <pc:sldMkLst>
          <pc:docMk/>
          <pc:sldMk cId="0" sldId="317"/>
        </pc:sldMkLst>
      </pc:sldChg>
      <pc:sldChg chg="del">
        <pc:chgData name="Chris Alvin" userId="1477fe7d-12c1-4dcd-b708-f1331679ff1c" providerId="ADAL" clId="{9C799E9C-A930-479D-B2D3-FC65B2EB4E7B}" dt="2025-08-27T14:45:34.971" v="19122" actId="47"/>
        <pc:sldMkLst>
          <pc:docMk/>
          <pc:sldMk cId="0" sldId="318"/>
        </pc:sldMkLst>
      </pc:sldChg>
      <pc:sldChg chg="addSp delSp modSp mod modAnim">
        <pc:chgData name="Chris Alvin" userId="1477fe7d-12c1-4dcd-b708-f1331679ff1c" providerId="ADAL" clId="{9C799E9C-A930-479D-B2D3-FC65B2EB4E7B}" dt="2025-08-19T18:09:57.590" v="9101" actId="6549"/>
        <pc:sldMkLst>
          <pc:docMk/>
          <pc:sldMk cId="2561750512" sldId="453"/>
        </pc:sldMkLst>
      </pc:sldChg>
      <pc:sldChg chg="del">
        <pc:chgData name="Chris Alvin" userId="1477fe7d-12c1-4dcd-b708-f1331679ff1c" providerId="ADAL" clId="{9C799E9C-A930-479D-B2D3-FC65B2EB4E7B}" dt="2025-08-18T17:55:59.195" v="6726" actId="47"/>
        <pc:sldMkLst>
          <pc:docMk/>
          <pc:sldMk cId="205019521" sldId="454"/>
        </pc:sldMkLst>
      </pc:sldChg>
      <pc:sldChg chg="addSp delSp modSp mod delAnim">
        <pc:chgData name="Chris Alvin" userId="1477fe7d-12c1-4dcd-b708-f1331679ff1c" providerId="ADAL" clId="{9C799E9C-A930-479D-B2D3-FC65B2EB4E7B}" dt="2025-08-19T18:10:28.696" v="9109" actId="14100"/>
        <pc:sldMkLst>
          <pc:docMk/>
          <pc:sldMk cId="895025596" sldId="455"/>
        </pc:sldMkLst>
      </pc:sldChg>
      <pc:sldChg chg="del">
        <pc:chgData name="Chris Alvin" userId="1477fe7d-12c1-4dcd-b708-f1331679ff1c" providerId="ADAL" clId="{9C799E9C-A930-479D-B2D3-FC65B2EB4E7B}" dt="2025-08-15T13:15:25.448" v="2729" actId="47"/>
        <pc:sldMkLst>
          <pc:docMk/>
          <pc:sldMk cId="2812581051" sldId="456"/>
        </pc:sldMkLst>
      </pc:sldChg>
      <pc:sldChg chg="del">
        <pc:chgData name="Chris Alvin" userId="1477fe7d-12c1-4dcd-b708-f1331679ff1c" providerId="ADAL" clId="{9C799E9C-A930-479D-B2D3-FC65B2EB4E7B}" dt="2025-08-18T17:56:00.064" v="6727" actId="47"/>
        <pc:sldMkLst>
          <pc:docMk/>
          <pc:sldMk cId="946723440" sldId="457"/>
        </pc:sldMkLst>
      </pc:sldChg>
      <pc:sldChg chg="del">
        <pc:chgData name="Chris Alvin" userId="1477fe7d-12c1-4dcd-b708-f1331679ff1c" providerId="ADAL" clId="{9C799E9C-A930-479D-B2D3-FC65B2EB4E7B}" dt="2025-08-18T17:56:02.395" v="6728" actId="47"/>
        <pc:sldMkLst>
          <pc:docMk/>
          <pc:sldMk cId="1066464949" sldId="458"/>
        </pc:sldMkLst>
      </pc:sldChg>
      <pc:sldChg chg="add">
        <pc:chgData name="Chris Alvin" userId="1477fe7d-12c1-4dcd-b708-f1331679ff1c" providerId="ADAL" clId="{9C799E9C-A930-479D-B2D3-FC65B2EB4E7B}" dt="2025-08-18T17:05:29.567" v="5871"/>
        <pc:sldMkLst>
          <pc:docMk/>
          <pc:sldMk cId="1797105544" sldId="459"/>
        </pc:sldMkLst>
      </pc:sldChg>
      <pc:sldChg chg="del">
        <pc:chgData name="Chris Alvin" userId="1477fe7d-12c1-4dcd-b708-f1331679ff1c" providerId="ADAL" clId="{9C799E9C-A930-479D-B2D3-FC65B2EB4E7B}" dt="2025-08-18T17:05:19.395" v="5870" actId="2696"/>
        <pc:sldMkLst>
          <pc:docMk/>
          <pc:sldMk cId="2829270210" sldId="459"/>
        </pc:sldMkLst>
      </pc:sldChg>
      <pc:sldChg chg="addSp modSp add mod modAnim">
        <pc:chgData name="Chris Alvin" userId="1477fe7d-12c1-4dcd-b708-f1331679ff1c" providerId="ADAL" clId="{9C799E9C-A930-479D-B2D3-FC65B2EB4E7B}" dt="2025-08-18T17:42:15.071" v="6469" actId="1076"/>
        <pc:sldMkLst>
          <pc:docMk/>
          <pc:sldMk cId="91980482" sldId="460"/>
        </pc:sldMkLst>
      </pc:sldChg>
      <pc:sldChg chg="del">
        <pc:chgData name="Chris Alvin" userId="1477fe7d-12c1-4dcd-b708-f1331679ff1c" providerId="ADAL" clId="{9C799E9C-A930-479D-B2D3-FC65B2EB4E7B}" dt="2025-08-18T17:05:19.395" v="5870" actId="2696"/>
        <pc:sldMkLst>
          <pc:docMk/>
          <pc:sldMk cId="2625430326" sldId="460"/>
        </pc:sldMkLst>
      </pc:sldChg>
      <pc:sldChg chg="del">
        <pc:chgData name="Chris Alvin" userId="1477fe7d-12c1-4dcd-b708-f1331679ff1c" providerId="ADAL" clId="{9C799E9C-A930-479D-B2D3-FC65B2EB4E7B}" dt="2025-08-18T17:05:19.395" v="5870" actId="2696"/>
        <pc:sldMkLst>
          <pc:docMk/>
          <pc:sldMk cId="491794072" sldId="461"/>
        </pc:sldMkLst>
      </pc:sldChg>
      <pc:sldChg chg="addSp delSp modSp add mod addAnim delAnim modAnim">
        <pc:chgData name="Chris Alvin" userId="1477fe7d-12c1-4dcd-b708-f1331679ff1c" providerId="ADAL" clId="{9C799E9C-A930-479D-B2D3-FC65B2EB4E7B}" dt="2025-08-18T17:44:34.332" v="6523" actId="20577"/>
        <pc:sldMkLst>
          <pc:docMk/>
          <pc:sldMk cId="3412349104" sldId="461"/>
        </pc:sldMkLst>
      </pc:sldChg>
      <pc:sldChg chg="del">
        <pc:chgData name="Chris Alvin" userId="1477fe7d-12c1-4dcd-b708-f1331679ff1c" providerId="ADAL" clId="{9C799E9C-A930-479D-B2D3-FC65B2EB4E7B}" dt="2025-08-18T17:05:19.395" v="5870" actId="2696"/>
        <pc:sldMkLst>
          <pc:docMk/>
          <pc:sldMk cId="2275880320" sldId="462"/>
        </pc:sldMkLst>
      </pc:sldChg>
      <pc:sldChg chg="add del">
        <pc:chgData name="Chris Alvin" userId="1477fe7d-12c1-4dcd-b708-f1331679ff1c" providerId="ADAL" clId="{9C799E9C-A930-479D-B2D3-FC65B2EB4E7B}" dt="2025-08-18T17:46:30.348" v="6524" actId="47"/>
        <pc:sldMkLst>
          <pc:docMk/>
          <pc:sldMk cId="3149695320" sldId="462"/>
        </pc:sldMkLst>
      </pc:sldChg>
      <pc:sldChg chg="modSp add mod">
        <pc:chgData name="Chris Alvin" userId="1477fe7d-12c1-4dcd-b708-f1331679ff1c" providerId="ADAL" clId="{9C799E9C-A930-479D-B2D3-FC65B2EB4E7B}" dt="2025-08-18T17:49:44.572" v="6663"/>
        <pc:sldMkLst>
          <pc:docMk/>
          <pc:sldMk cId="1859560234" sldId="463"/>
        </pc:sldMkLst>
      </pc:sldChg>
      <pc:sldChg chg="del">
        <pc:chgData name="Chris Alvin" userId="1477fe7d-12c1-4dcd-b708-f1331679ff1c" providerId="ADAL" clId="{9C799E9C-A930-479D-B2D3-FC65B2EB4E7B}" dt="2025-08-18T17:05:19.395" v="5870" actId="2696"/>
        <pc:sldMkLst>
          <pc:docMk/>
          <pc:sldMk cId="2431534461" sldId="463"/>
        </pc:sldMkLst>
      </pc:sldChg>
      <pc:sldChg chg="modSp add mod modAnim">
        <pc:chgData name="Chris Alvin" userId="1477fe7d-12c1-4dcd-b708-f1331679ff1c" providerId="ADAL" clId="{9C799E9C-A930-479D-B2D3-FC65B2EB4E7B}" dt="2025-08-19T18:13:38.581" v="9155"/>
        <pc:sldMkLst>
          <pc:docMk/>
          <pc:sldMk cId="2576733439" sldId="464"/>
        </pc:sldMkLst>
      </pc:sldChg>
      <pc:sldChg chg="del">
        <pc:chgData name="Chris Alvin" userId="1477fe7d-12c1-4dcd-b708-f1331679ff1c" providerId="ADAL" clId="{9C799E9C-A930-479D-B2D3-FC65B2EB4E7B}" dt="2025-08-18T17:05:19.395" v="5870" actId="2696"/>
        <pc:sldMkLst>
          <pc:docMk/>
          <pc:sldMk cId="2630519163" sldId="464"/>
        </pc:sldMkLst>
      </pc:sldChg>
      <pc:sldChg chg="del">
        <pc:chgData name="Chris Alvin" userId="1477fe7d-12c1-4dcd-b708-f1331679ff1c" providerId="ADAL" clId="{9C799E9C-A930-479D-B2D3-FC65B2EB4E7B}" dt="2025-08-18T17:55:56.777" v="6725" actId="47"/>
        <pc:sldMkLst>
          <pc:docMk/>
          <pc:sldMk cId="3163421995" sldId="466"/>
        </pc:sldMkLst>
      </pc:sldChg>
      <pc:sldChg chg="add del">
        <pc:chgData name="Chris Alvin" userId="1477fe7d-12c1-4dcd-b708-f1331679ff1c" providerId="ADAL" clId="{9C799E9C-A930-479D-B2D3-FC65B2EB4E7B}" dt="2025-08-18T17:46:33.187" v="6525" actId="47"/>
        <pc:sldMkLst>
          <pc:docMk/>
          <pc:sldMk cId="2666099584" sldId="467"/>
        </pc:sldMkLst>
      </pc:sldChg>
      <pc:sldChg chg="del">
        <pc:chgData name="Chris Alvin" userId="1477fe7d-12c1-4dcd-b708-f1331679ff1c" providerId="ADAL" clId="{9C799E9C-A930-479D-B2D3-FC65B2EB4E7B}" dt="2025-08-18T17:05:19.395" v="5870" actId="2696"/>
        <pc:sldMkLst>
          <pc:docMk/>
          <pc:sldMk cId="3683945049" sldId="467"/>
        </pc:sldMkLst>
      </pc:sldChg>
      <pc:sldChg chg="add del">
        <pc:chgData name="Chris Alvin" userId="1477fe7d-12c1-4dcd-b708-f1331679ff1c" providerId="ADAL" clId="{9C799E9C-A930-479D-B2D3-FC65B2EB4E7B}" dt="2025-08-18T17:50:07.612" v="6666" actId="47"/>
        <pc:sldMkLst>
          <pc:docMk/>
          <pc:sldMk cId="1852104669" sldId="468"/>
        </pc:sldMkLst>
      </pc:sldChg>
      <pc:sldChg chg="del">
        <pc:chgData name="Chris Alvin" userId="1477fe7d-12c1-4dcd-b708-f1331679ff1c" providerId="ADAL" clId="{9C799E9C-A930-479D-B2D3-FC65B2EB4E7B}" dt="2025-08-18T17:05:19.395" v="5870" actId="2696"/>
        <pc:sldMkLst>
          <pc:docMk/>
          <pc:sldMk cId="2440365902" sldId="468"/>
        </pc:sldMkLst>
      </pc:sldChg>
      <pc:sldChg chg="add del">
        <pc:chgData name="Chris Alvin" userId="1477fe7d-12c1-4dcd-b708-f1331679ff1c" providerId="ADAL" clId="{9C799E9C-A930-479D-B2D3-FC65B2EB4E7B}" dt="2025-08-18T17:50:09.321" v="6667" actId="47"/>
        <pc:sldMkLst>
          <pc:docMk/>
          <pc:sldMk cId="592178492" sldId="469"/>
        </pc:sldMkLst>
      </pc:sldChg>
      <pc:sldChg chg="del">
        <pc:chgData name="Chris Alvin" userId="1477fe7d-12c1-4dcd-b708-f1331679ff1c" providerId="ADAL" clId="{9C799E9C-A930-479D-B2D3-FC65B2EB4E7B}" dt="2025-08-18T17:05:19.395" v="5870" actId="2696"/>
        <pc:sldMkLst>
          <pc:docMk/>
          <pc:sldMk cId="1469416666" sldId="469"/>
        </pc:sldMkLst>
      </pc:sldChg>
      <pc:sldChg chg="add del">
        <pc:chgData name="Chris Alvin" userId="1477fe7d-12c1-4dcd-b708-f1331679ff1c" providerId="ADAL" clId="{9C799E9C-A930-479D-B2D3-FC65B2EB4E7B}" dt="2025-08-18T17:49:58.269" v="6664" actId="47"/>
        <pc:sldMkLst>
          <pc:docMk/>
          <pc:sldMk cId="2914765276" sldId="470"/>
        </pc:sldMkLst>
      </pc:sldChg>
      <pc:sldChg chg="del">
        <pc:chgData name="Chris Alvin" userId="1477fe7d-12c1-4dcd-b708-f1331679ff1c" providerId="ADAL" clId="{9C799E9C-A930-479D-B2D3-FC65B2EB4E7B}" dt="2025-08-18T17:05:19.395" v="5870" actId="2696"/>
        <pc:sldMkLst>
          <pc:docMk/>
          <pc:sldMk cId="3403764859" sldId="470"/>
        </pc:sldMkLst>
      </pc:sldChg>
      <pc:sldChg chg="add del">
        <pc:chgData name="Chris Alvin" userId="1477fe7d-12c1-4dcd-b708-f1331679ff1c" providerId="ADAL" clId="{9C799E9C-A930-479D-B2D3-FC65B2EB4E7B}" dt="2025-08-18T17:50:03.827" v="6665" actId="47"/>
        <pc:sldMkLst>
          <pc:docMk/>
          <pc:sldMk cId="2942463398" sldId="471"/>
        </pc:sldMkLst>
      </pc:sldChg>
      <pc:sldChg chg="del">
        <pc:chgData name="Chris Alvin" userId="1477fe7d-12c1-4dcd-b708-f1331679ff1c" providerId="ADAL" clId="{9C799E9C-A930-479D-B2D3-FC65B2EB4E7B}" dt="2025-08-18T17:05:19.395" v="5870" actId="2696"/>
        <pc:sldMkLst>
          <pc:docMk/>
          <pc:sldMk cId="3129663158" sldId="471"/>
        </pc:sldMkLst>
      </pc:sldChg>
      <pc:sldChg chg="del">
        <pc:chgData name="Chris Alvin" userId="1477fe7d-12c1-4dcd-b708-f1331679ff1c" providerId="ADAL" clId="{9C799E9C-A930-479D-B2D3-FC65B2EB4E7B}" dt="2025-08-18T17:57:00.532" v="6739" actId="47"/>
        <pc:sldMkLst>
          <pc:docMk/>
          <pc:sldMk cId="2547813473" sldId="472"/>
        </pc:sldMkLst>
      </pc:sldChg>
      <pc:sldChg chg="del">
        <pc:chgData name="Chris Alvin" userId="1477fe7d-12c1-4dcd-b708-f1331679ff1c" providerId="ADAL" clId="{9C799E9C-A930-479D-B2D3-FC65B2EB4E7B}" dt="2025-08-13T13:36:04.673" v="3" actId="2696"/>
        <pc:sldMkLst>
          <pc:docMk/>
          <pc:sldMk cId="0" sldId="533"/>
        </pc:sldMkLst>
      </pc:sldChg>
      <pc:sldChg chg="add del">
        <pc:chgData name="Chris Alvin" userId="1477fe7d-12c1-4dcd-b708-f1331679ff1c" providerId="ADAL" clId="{9C799E9C-A930-479D-B2D3-FC65B2EB4E7B}" dt="2025-08-18T17:56:10.534" v="6729" actId="47"/>
        <pc:sldMkLst>
          <pc:docMk/>
          <pc:sldMk cId="1960131653" sldId="533"/>
        </pc:sldMkLst>
      </pc:sldChg>
      <pc:sldChg chg="add del">
        <pc:chgData name="Chris Alvin" userId="1477fe7d-12c1-4dcd-b708-f1331679ff1c" providerId="ADAL" clId="{9C799E9C-A930-479D-B2D3-FC65B2EB4E7B}" dt="2025-08-15T13:10:21.055" v="2727" actId="2696"/>
        <pc:sldMkLst>
          <pc:docMk/>
          <pc:sldMk cId="2747385057" sldId="533"/>
        </pc:sldMkLst>
      </pc:sldChg>
      <pc:sldChg chg="del">
        <pc:chgData name="Chris Alvin" userId="1477fe7d-12c1-4dcd-b708-f1331679ff1c" providerId="ADAL" clId="{9C799E9C-A930-479D-B2D3-FC65B2EB4E7B}" dt="2025-08-13T13:36:04.673" v="3" actId="2696"/>
        <pc:sldMkLst>
          <pc:docMk/>
          <pc:sldMk cId="0" sldId="534"/>
        </pc:sldMkLst>
      </pc:sldChg>
      <pc:sldChg chg="add del">
        <pc:chgData name="Chris Alvin" userId="1477fe7d-12c1-4dcd-b708-f1331679ff1c" providerId="ADAL" clId="{9C799E9C-A930-479D-B2D3-FC65B2EB4E7B}" dt="2025-08-18T17:56:52.480" v="6735" actId="47"/>
        <pc:sldMkLst>
          <pc:docMk/>
          <pc:sldMk cId="1397624159" sldId="534"/>
        </pc:sldMkLst>
      </pc:sldChg>
      <pc:sldChg chg="add del">
        <pc:chgData name="Chris Alvin" userId="1477fe7d-12c1-4dcd-b708-f1331679ff1c" providerId="ADAL" clId="{9C799E9C-A930-479D-B2D3-FC65B2EB4E7B}" dt="2025-08-15T13:10:21.055" v="2727" actId="2696"/>
        <pc:sldMkLst>
          <pc:docMk/>
          <pc:sldMk cId="3541134817" sldId="534"/>
        </pc:sldMkLst>
      </pc:sldChg>
      <pc:sldChg chg="addSp delSp modSp add mod ord delAnim modAnim">
        <pc:chgData name="Chris Alvin" userId="1477fe7d-12c1-4dcd-b708-f1331679ff1c" providerId="ADAL" clId="{9C799E9C-A930-479D-B2D3-FC65B2EB4E7B}" dt="2025-08-14T14:33:37.801" v="548"/>
        <pc:sldMkLst>
          <pc:docMk/>
          <pc:sldMk cId="228140152" sldId="535"/>
        </pc:sldMkLst>
      </pc:sldChg>
      <pc:sldChg chg="addSp delSp modSp add mod modAnim">
        <pc:chgData name="Chris Alvin" userId="1477fe7d-12c1-4dcd-b708-f1331679ff1c" providerId="ADAL" clId="{9C799E9C-A930-479D-B2D3-FC65B2EB4E7B}" dt="2025-08-14T14:33:19.720" v="545"/>
        <pc:sldMkLst>
          <pc:docMk/>
          <pc:sldMk cId="1337515758" sldId="536"/>
        </pc:sldMkLst>
      </pc:sldChg>
      <pc:sldChg chg="addSp delSp modSp add mod modAnim">
        <pc:chgData name="Chris Alvin" userId="1477fe7d-12c1-4dcd-b708-f1331679ff1c" providerId="ADAL" clId="{9C799E9C-A930-479D-B2D3-FC65B2EB4E7B}" dt="2025-08-14T14:33:06.511" v="543"/>
        <pc:sldMkLst>
          <pc:docMk/>
          <pc:sldMk cId="1783899635" sldId="537"/>
        </pc:sldMkLst>
      </pc:sldChg>
      <pc:sldChg chg="addSp delSp modSp add mod modAnim">
        <pc:chgData name="Chris Alvin" userId="1477fe7d-12c1-4dcd-b708-f1331679ff1c" providerId="ADAL" clId="{9C799E9C-A930-479D-B2D3-FC65B2EB4E7B}" dt="2025-08-14T14:33:32.067" v="547"/>
        <pc:sldMkLst>
          <pc:docMk/>
          <pc:sldMk cId="276771825" sldId="538"/>
        </pc:sldMkLst>
      </pc:sldChg>
      <pc:sldChg chg="addSp delSp modSp add mod delAnim modAnim">
        <pc:chgData name="Chris Alvin" userId="1477fe7d-12c1-4dcd-b708-f1331679ff1c" providerId="ADAL" clId="{9C799E9C-A930-479D-B2D3-FC65B2EB4E7B}" dt="2025-08-14T15:13:05.396" v="654" actId="1076"/>
        <pc:sldMkLst>
          <pc:docMk/>
          <pc:sldMk cId="2155606" sldId="539"/>
        </pc:sldMkLst>
      </pc:sldChg>
      <pc:sldChg chg="addSp delSp modSp add mod delAnim">
        <pc:chgData name="Chris Alvin" userId="1477fe7d-12c1-4dcd-b708-f1331679ff1c" providerId="ADAL" clId="{9C799E9C-A930-479D-B2D3-FC65B2EB4E7B}" dt="2025-08-14T15:58:52.901" v="1676" actId="1076"/>
        <pc:sldMkLst>
          <pc:docMk/>
          <pc:sldMk cId="1181192464" sldId="540"/>
        </pc:sldMkLst>
      </pc:sldChg>
      <pc:sldChg chg="delSp modSp add mod">
        <pc:chgData name="Chris Alvin" userId="1477fe7d-12c1-4dcd-b708-f1331679ff1c" providerId="ADAL" clId="{9C799E9C-A930-479D-B2D3-FC65B2EB4E7B}" dt="2025-08-14T15:55:26.903" v="1575" actId="1076"/>
        <pc:sldMkLst>
          <pc:docMk/>
          <pc:sldMk cId="2118306786" sldId="541"/>
        </pc:sldMkLst>
      </pc:sldChg>
      <pc:sldChg chg="addSp delSp modSp add mod">
        <pc:chgData name="Chris Alvin" userId="1477fe7d-12c1-4dcd-b708-f1331679ff1c" providerId="ADAL" clId="{9C799E9C-A930-479D-B2D3-FC65B2EB4E7B}" dt="2025-08-14T17:05:22.379" v="2392" actId="1076"/>
        <pc:sldMkLst>
          <pc:docMk/>
          <pc:sldMk cId="2480926886" sldId="542"/>
        </pc:sldMkLst>
      </pc:sldChg>
      <pc:sldChg chg="addSp delSp modSp add mod ord">
        <pc:chgData name="Chris Alvin" userId="1477fe7d-12c1-4dcd-b708-f1331679ff1c" providerId="ADAL" clId="{9C799E9C-A930-479D-B2D3-FC65B2EB4E7B}" dt="2025-08-14T16:55:34.527" v="2236" actId="20577"/>
        <pc:sldMkLst>
          <pc:docMk/>
          <pc:sldMk cId="2613398219" sldId="543"/>
        </pc:sldMkLst>
      </pc:sldChg>
      <pc:sldChg chg="addSp delSp modSp add mod modAnim">
        <pc:chgData name="Chris Alvin" userId="1477fe7d-12c1-4dcd-b708-f1331679ff1c" providerId="ADAL" clId="{9C799E9C-A930-479D-B2D3-FC65B2EB4E7B}" dt="2025-08-18T18:29:47.214" v="6919"/>
        <pc:sldMkLst>
          <pc:docMk/>
          <pc:sldMk cId="751474054" sldId="544"/>
        </pc:sldMkLst>
      </pc:sldChg>
      <pc:sldChg chg="add">
        <pc:chgData name="Chris Alvin" userId="1477fe7d-12c1-4dcd-b708-f1331679ff1c" providerId="ADAL" clId="{9C799E9C-A930-479D-B2D3-FC65B2EB4E7B}" dt="2025-08-15T13:07:39.940" v="2699"/>
        <pc:sldMkLst>
          <pc:docMk/>
          <pc:sldMk cId="3032331041" sldId="545"/>
        </pc:sldMkLst>
      </pc:sldChg>
      <pc:sldChg chg="addSp delSp modSp add del mod">
        <pc:chgData name="Chris Alvin" userId="1477fe7d-12c1-4dcd-b708-f1331679ff1c" providerId="ADAL" clId="{9C799E9C-A930-479D-B2D3-FC65B2EB4E7B}" dt="2025-08-15T13:07:05.176" v="2698" actId="2696"/>
        <pc:sldMkLst>
          <pc:docMk/>
          <pc:sldMk cId="3278402651" sldId="545"/>
        </pc:sldMkLst>
      </pc:sldChg>
      <pc:sldChg chg="modSp add del mod">
        <pc:chgData name="Chris Alvin" userId="1477fe7d-12c1-4dcd-b708-f1331679ff1c" providerId="ADAL" clId="{9C799E9C-A930-479D-B2D3-FC65B2EB4E7B}" dt="2025-08-15T13:07:05.176" v="2698" actId="2696"/>
        <pc:sldMkLst>
          <pc:docMk/>
          <pc:sldMk cId="3058530758" sldId="546"/>
        </pc:sldMkLst>
      </pc:sldChg>
      <pc:sldChg chg="add">
        <pc:chgData name="Chris Alvin" userId="1477fe7d-12c1-4dcd-b708-f1331679ff1c" providerId="ADAL" clId="{9C799E9C-A930-479D-B2D3-FC65B2EB4E7B}" dt="2025-08-15T13:07:39.940" v="2699"/>
        <pc:sldMkLst>
          <pc:docMk/>
          <pc:sldMk cId="3136043804" sldId="546"/>
        </pc:sldMkLst>
      </pc:sldChg>
      <pc:sldChg chg="add del">
        <pc:chgData name="Chris Alvin" userId="1477fe7d-12c1-4dcd-b708-f1331679ff1c" providerId="ADAL" clId="{9C799E9C-A930-479D-B2D3-FC65B2EB4E7B}" dt="2025-08-18T17:55:55.020" v="6724" actId="47"/>
        <pc:sldMkLst>
          <pc:docMk/>
          <pc:sldMk cId="2796520425" sldId="547"/>
        </pc:sldMkLst>
      </pc:sldChg>
      <pc:sldChg chg="addSp delSp modSp add mod modAnim">
        <pc:chgData name="Chris Alvin" userId="1477fe7d-12c1-4dcd-b708-f1331679ff1c" providerId="ADAL" clId="{9C799E9C-A930-479D-B2D3-FC65B2EB4E7B}" dt="2025-08-19T18:12:37.126" v="9144" actId="16959"/>
        <pc:sldMkLst>
          <pc:docMk/>
          <pc:sldMk cId="2556834896" sldId="548"/>
        </pc:sldMkLst>
      </pc:sldChg>
      <pc:sldChg chg="addSp delSp modSp add mod ord">
        <pc:chgData name="Chris Alvin" userId="1477fe7d-12c1-4dcd-b708-f1331679ff1c" providerId="ADAL" clId="{9C799E9C-A930-479D-B2D3-FC65B2EB4E7B}" dt="2025-08-18T17:50:17.504" v="6669"/>
        <pc:sldMkLst>
          <pc:docMk/>
          <pc:sldMk cId="204934757" sldId="549"/>
        </pc:sldMkLst>
      </pc:sldChg>
      <pc:sldChg chg="addSp delSp modSp add mod ord">
        <pc:chgData name="Chris Alvin" userId="1477fe7d-12c1-4dcd-b708-f1331679ff1c" providerId="ADAL" clId="{9C799E9C-A930-479D-B2D3-FC65B2EB4E7B}" dt="2025-08-19T18:13:08.029" v="9147" actId="16959"/>
        <pc:sldMkLst>
          <pc:docMk/>
          <pc:sldMk cId="1423119073" sldId="550"/>
        </pc:sldMkLst>
      </pc:sldChg>
      <pc:sldChg chg="addSp delSp modSp add mod ord">
        <pc:chgData name="Chris Alvin" userId="1477fe7d-12c1-4dcd-b708-f1331679ff1c" providerId="ADAL" clId="{9C799E9C-A930-479D-B2D3-FC65B2EB4E7B}" dt="2025-08-19T18:13:26.627" v="9153"/>
        <pc:sldMkLst>
          <pc:docMk/>
          <pc:sldMk cId="462284452" sldId="551"/>
        </pc:sldMkLst>
      </pc:sldChg>
      <pc:sldChg chg="addSp delSp modSp new mod">
        <pc:chgData name="Chris Alvin" userId="1477fe7d-12c1-4dcd-b708-f1331679ff1c" providerId="ADAL" clId="{9C799E9C-A930-479D-B2D3-FC65B2EB4E7B}" dt="2025-08-19T18:51:47.229" v="9478" actId="14100"/>
        <pc:sldMkLst>
          <pc:docMk/>
          <pc:sldMk cId="2275581843" sldId="552"/>
        </pc:sldMkLst>
      </pc:sldChg>
      <pc:sldChg chg="modSp add mod">
        <pc:chgData name="Chris Alvin" userId="1477fe7d-12c1-4dcd-b708-f1331679ff1c" providerId="ADAL" clId="{9C799E9C-A930-479D-B2D3-FC65B2EB4E7B}" dt="2025-08-18T18:33:08.320" v="6944" actId="20577"/>
        <pc:sldMkLst>
          <pc:docMk/>
          <pc:sldMk cId="2449145797" sldId="553"/>
        </pc:sldMkLst>
      </pc:sldChg>
      <pc:sldChg chg="addSp delSp modSp add mod">
        <pc:chgData name="Chris Alvin" userId="1477fe7d-12c1-4dcd-b708-f1331679ff1c" providerId="ADAL" clId="{9C799E9C-A930-479D-B2D3-FC65B2EB4E7B}" dt="2025-08-19T13:39:55.812" v="7801" actId="207"/>
        <pc:sldMkLst>
          <pc:docMk/>
          <pc:sldMk cId="2741326994" sldId="554"/>
        </pc:sldMkLst>
      </pc:sldChg>
      <pc:sldChg chg="addSp delSp modSp add mod">
        <pc:chgData name="Chris Alvin" userId="1477fe7d-12c1-4dcd-b708-f1331679ff1c" providerId="ADAL" clId="{9C799E9C-A930-479D-B2D3-FC65B2EB4E7B}" dt="2025-08-19T14:07:31.164" v="8366" actId="1076"/>
        <pc:sldMkLst>
          <pc:docMk/>
          <pc:sldMk cId="1861671231" sldId="555"/>
        </pc:sldMkLst>
      </pc:sldChg>
      <pc:sldChg chg="addSp delSp modSp add mod">
        <pc:chgData name="Chris Alvin" userId="1477fe7d-12c1-4dcd-b708-f1331679ff1c" providerId="ADAL" clId="{9C799E9C-A930-479D-B2D3-FC65B2EB4E7B}" dt="2025-08-19T18:19:15.108" v="9198" actId="1076"/>
        <pc:sldMkLst>
          <pc:docMk/>
          <pc:sldMk cId="3448642813" sldId="556"/>
        </pc:sldMkLst>
      </pc:sldChg>
      <pc:sldChg chg="addSp delSp modSp add mod ord delAnim modAnim">
        <pc:chgData name="Chris Alvin" userId="1477fe7d-12c1-4dcd-b708-f1331679ff1c" providerId="ADAL" clId="{9C799E9C-A930-479D-B2D3-FC65B2EB4E7B}" dt="2025-08-26T12:06:25.528" v="15256" actId="6549"/>
        <pc:sldMkLst>
          <pc:docMk/>
          <pc:sldMk cId="1246770337" sldId="557"/>
        </pc:sldMkLst>
      </pc:sldChg>
      <pc:sldChg chg="addSp modSp add mod modAnim">
        <pc:chgData name="Chris Alvin" userId="1477fe7d-12c1-4dcd-b708-f1331679ff1c" providerId="ADAL" clId="{9C799E9C-A930-479D-B2D3-FC65B2EB4E7B}" dt="2025-08-19T19:08:50.408" v="9692"/>
        <pc:sldMkLst>
          <pc:docMk/>
          <pc:sldMk cId="3000359446" sldId="558"/>
        </pc:sldMkLst>
      </pc:sldChg>
      <pc:sldChg chg="addSp delSp modSp add mod">
        <pc:chgData name="Chris Alvin" userId="1477fe7d-12c1-4dcd-b708-f1331679ff1c" providerId="ADAL" clId="{9C799E9C-A930-479D-B2D3-FC65B2EB4E7B}" dt="2025-08-20T16:19:11.487" v="10411" actId="1076"/>
        <pc:sldMkLst>
          <pc:docMk/>
          <pc:sldMk cId="1152410855" sldId="559"/>
        </pc:sldMkLst>
      </pc:sldChg>
      <pc:sldChg chg="addSp delSp modSp add mod">
        <pc:chgData name="Chris Alvin" userId="1477fe7d-12c1-4dcd-b708-f1331679ff1c" providerId="ADAL" clId="{9C799E9C-A930-479D-B2D3-FC65B2EB4E7B}" dt="2025-08-27T14:54:39.252" v="19196" actId="1076"/>
        <pc:sldMkLst>
          <pc:docMk/>
          <pc:sldMk cId="2114843357" sldId="560"/>
        </pc:sldMkLst>
      </pc:sldChg>
      <pc:sldChg chg="addSp delSp modSp add mod modAnim">
        <pc:chgData name="Chris Alvin" userId="1477fe7d-12c1-4dcd-b708-f1331679ff1c" providerId="ADAL" clId="{9C799E9C-A930-479D-B2D3-FC65B2EB4E7B}" dt="2025-08-20T17:45:11.372" v="12000" actId="14861"/>
        <pc:sldMkLst>
          <pc:docMk/>
          <pc:sldMk cId="1584590191" sldId="561"/>
        </pc:sldMkLst>
      </pc:sldChg>
      <pc:sldChg chg="addSp delSp modSp add mod">
        <pc:chgData name="Chris Alvin" userId="1477fe7d-12c1-4dcd-b708-f1331679ff1c" providerId="ADAL" clId="{9C799E9C-A930-479D-B2D3-FC65B2EB4E7B}" dt="2025-08-28T17:35:32.033" v="22018" actId="692"/>
        <pc:sldMkLst>
          <pc:docMk/>
          <pc:sldMk cId="3707194086" sldId="562"/>
        </pc:sldMkLst>
      </pc:sldChg>
      <pc:sldChg chg="addSp delSp modSp add mod ord">
        <pc:chgData name="Chris Alvin" userId="1477fe7d-12c1-4dcd-b708-f1331679ff1c" providerId="ADAL" clId="{9C799E9C-A930-479D-B2D3-FC65B2EB4E7B}" dt="2025-08-26T18:33:28.751" v="16218" actId="1076"/>
        <pc:sldMkLst>
          <pc:docMk/>
          <pc:sldMk cId="350652476" sldId="563"/>
        </pc:sldMkLst>
      </pc:sldChg>
      <pc:sldChg chg="addSp delSp modSp add mod delAnim modAnim">
        <pc:chgData name="Chris Alvin" userId="1477fe7d-12c1-4dcd-b708-f1331679ff1c" providerId="ADAL" clId="{9C799E9C-A930-479D-B2D3-FC65B2EB4E7B}" dt="2025-08-20T17:28:02.402" v="11605" actId="571"/>
        <pc:sldMkLst>
          <pc:docMk/>
          <pc:sldMk cId="699573267" sldId="564"/>
        </pc:sldMkLst>
      </pc:sldChg>
      <pc:sldChg chg="modSp add mod">
        <pc:chgData name="Chris Alvin" userId="1477fe7d-12c1-4dcd-b708-f1331679ff1c" providerId="ADAL" clId="{9C799E9C-A930-479D-B2D3-FC65B2EB4E7B}" dt="2025-08-20T17:10:38.244" v="10591" actId="20577"/>
        <pc:sldMkLst>
          <pc:docMk/>
          <pc:sldMk cId="3821446252" sldId="565"/>
        </pc:sldMkLst>
      </pc:sldChg>
      <pc:sldChg chg="addSp delSp modSp add mod delAnim">
        <pc:chgData name="Chris Alvin" userId="1477fe7d-12c1-4dcd-b708-f1331679ff1c" providerId="ADAL" clId="{9C799E9C-A930-479D-B2D3-FC65B2EB4E7B}" dt="2025-08-26T12:02:50.610" v="15226" actId="6549"/>
        <pc:sldMkLst>
          <pc:docMk/>
          <pc:sldMk cId="1945090328" sldId="566"/>
        </pc:sldMkLst>
      </pc:sldChg>
      <pc:sldChg chg="addSp delSp modSp add mod">
        <pc:chgData name="Chris Alvin" userId="1477fe7d-12c1-4dcd-b708-f1331679ff1c" providerId="ADAL" clId="{9C799E9C-A930-479D-B2D3-FC65B2EB4E7B}" dt="2025-08-20T19:31:49.912" v="12722" actId="1076"/>
        <pc:sldMkLst>
          <pc:docMk/>
          <pc:sldMk cId="3262707335" sldId="567"/>
        </pc:sldMkLst>
      </pc:sldChg>
      <pc:sldChg chg="addSp delSp modSp add mod">
        <pc:chgData name="Chris Alvin" userId="1477fe7d-12c1-4dcd-b708-f1331679ff1c" providerId="ADAL" clId="{9C799E9C-A930-479D-B2D3-FC65B2EB4E7B}" dt="2025-08-20T19:43:45.274" v="13128" actId="1076"/>
        <pc:sldMkLst>
          <pc:docMk/>
          <pc:sldMk cId="312873835" sldId="568"/>
        </pc:sldMkLst>
      </pc:sldChg>
      <pc:sldChg chg="addSp delSp modSp add mod modAnim">
        <pc:chgData name="Chris Alvin" userId="1477fe7d-12c1-4dcd-b708-f1331679ff1c" providerId="ADAL" clId="{9C799E9C-A930-479D-B2D3-FC65B2EB4E7B}" dt="2025-08-26T11:41:35.466" v="15102" actId="478"/>
        <pc:sldMkLst>
          <pc:docMk/>
          <pc:sldMk cId="2644680838" sldId="569"/>
        </pc:sldMkLst>
      </pc:sldChg>
      <pc:sldChg chg="addSp delSp modSp add mod modAnim">
        <pc:chgData name="Chris Alvin" userId="1477fe7d-12c1-4dcd-b708-f1331679ff1c" providerId="ADAL" clId="{9C799E9C-A930-479D-B2D3-FC65B2EB4E7B}" dt="2025-08-26T11:42:24.683" v="15110"/>
        <pc:sldMkLst>
          <pc:docMk/>
          <pc:sldMk cId="46288249" sldId="570"/>
        </pc:sldMkLst>
      </pc:sldChg>
      <pc:sldChg chg="addSp delSp modSp add mod delAnim modAnim">
        <pc:chgData name="Chris Alvin" userId="1477fe7d-12c1-4dcd-b708-f1331679ff1c" providerId="ADAL" clId="{9C799E9C-A930-479D-B2D3-FC65B2EB4E7B}" dt="2025-08-26T11:45:13.543" v="15145" actId="14100"/>
        <pc:sldMkLst>
          <pc:docMk/>
          <pc:sldMk cId="820191675" sldId="571"/>
        </pc:sldMkLst>
      </pc:sldChg>
      <pc:sldChg chg="addSp delSp modSp add mod modAnim">
        <pc:chgData name="Chris Alvin" userId="1477fe7d-12c1-4dcd-b708-f1331679ff1c" providerId="ADAL" clId="{9C799E9C-A930-479D-B2D3-FC65B2EB4E7B}" dt="2025-08-26T11:59:59.584" v="15183"/>
        <pc:sldMkLst>
          <pc:docMk/>
          <pc:sldMk cId="467763404" sldId="572"/>
        </pc:sldMkLst>
      </pc:sldChg>
      <pc:sldChg chg="modSp add mod">
        <pc:chgData name="Chris Alvin" userId="1477fe7d-12c1-4dcd-b708-f1331679ff1c" providerId="ADAL" clId="{9C799E9C-A930-479D-B2D3-FC65B2EB4E7B}" dt="2025-08-26T18:09:58.735" v="15881" actId="20577"/>
        <pc:sldMkLst>
          <pc:docMk/>
          <pc:sldMk cId="1088274948" sldId="573"/>
        </pc:sldMkLst>
      </pc:sldChg>
      <pc:sldChg chg="delSp add mod">
        <pc:chgData name="Chris Alvin" userId="1477fe7d-12c1-4dcd-b708-f1331679ff1c" providerId="ADAL" clId="{9C799E9C-A930-479D-B2D3-FC65B2EB4E7B}" dt="2025-08-26T18:30:49.679" v="16175" actId="478"/>
        <pc:sldMkLst>
          <pc:docMk/>
          <pc:sldMk cId="775271441" sldId="574"/>
        </pc:sldMkLst>
      </pc:sldChg>
      <pc:sldChg chg="addSp delSp modSp add mod">
        <pc:chgData name="Chris Alvin" userId="1477fe7d-12c1-4dcd-b708-f1331679ff1c" providerId="ADAL" clId="{9C799E9C-A930-479D-B2D3-FC65B2EB4E7B}" dt="2025-08-26T19:01:28.694" v="16893" actId="1076"/>
        <pc:sldMkLst>
          <pc:docMk/>
          <pc:sldMk cId="3231877688" sldId="575"/>
        </pc:sldMkLst>
      </pc:sldChg>
      <pc:sldChg chg="add del">
        <pc:chgData name="Chris Alvin" userId="1477fe7d-12c1-4dcd-b708-f1331679ff1c" providerId="ADAL" clId="{9C799E9C-A930-479D-B2D3-FC65B2EB4E7B}" dt="2025-08-26T18:49:34.803" v="16507" actId="47"/>
        <pc:sldMkLst>
          <pc:docMk/>
          <pc:sldMk cId="2647590120" sldId="576"/>
        </pc:sldMkLst>
      </pc:sldChg>
      <pc:sldChg chg="add del">
        <pc:chgData name="Chris Alvin" userId="1477fe7d-12c1-4dcd-b708-f1331679ff1c" providerId="ADAL" clId="{9C799E9C-A930-479D-B2D3-FC65B2EB4E7B}" dt="2025-08-26T18:49:37.461" v="16508" actId="47"/>
        <pc:sldMkLst>
          <pc:docMk/>
          <pc:sldMk cId="1899213793" sldId="577"/>
        </pc:sldMkLst>
      </pc:sldChg>
      <pc:sldChg chg="addSp delSp modSp add mod">
        <pc:chgData name="Chris Alvin" userId="1477fe7d-12c1-4dcd-b708-f1331679ff1c" providerId="ADAL" clId="{9C799E9C-A930-479D-B2D3-FC65B2EB4E7B}" dt="2025-08-26T19:03:08.994" v="17022" actId="1076"/>
        <pc:sldMkLst>
          <pc:docMk/>
          <pc:sldMk cId="1958956065" sldId="578"/>
        </pc:sldMkLst>
      </pc:sldChg>
      <pc:sldChg chg="addSp delSp modSp add mod ord modAnim">
        <pc:chgData name="Chris Alvin" userId="1477fe7d-12c1-4dcd-b708-f1331679ff1c" providerId="ADAL" clId="{9C799E9C-A930-479D-B2D3-FC65B2EB4E7B}" dt="2025-08-27T19:06:01.907" v="19939" actId="1076"/>
        <pc:sldMkLst>
          <pc:docMk/>
          <pc:sldMk cId="3103154655" sldId="579"/>
        </pc:sldMkLst>
      </pc:sldChg>
      <pc:sldChg chg="addSp delSp modSp add mod modAnim">
        <pc:chgData name="Chris Alvin" userId="1477fe7d-12c1-4dcd-b708-f1331679ff1c" providerId="ADAL" clId="{9C799E9C-A930-479D-B2D3-FC65B2EB4E7B}" dt="2025-08-27T13:14:48.466" v="18229"/>
        <pc:sldMkLst>
          <pc:docMk/>
          <pc:sldMk cId="433301557" sldId="580"/>
        </pc:sldMkLst>
      </pc:sldChg>
      <pc:sldChg chg="addSp delSp modSp add mod addAnim delAnim">
        <pc:chgData name="Chris Alvin" userId="1477fe7d-12c1-4dcd-b708-f1331679ff1c" providerId="ADAL" clId="{9C799E9C-A930-479D-B2D3-FC65B2EB4E7B}" dt="2025-08-27T13:58:09.646" v="19120" actId="14100"/>
        <pc:sldMkLst>
          <pc:docMk/>
          <pc:sldMk cId="3027553205" sldId="581"/>
        </pc:sldMkLst>
      </pc:sldChg>
      <pc:sldChg chg="addSp delSp modSp add mod delAnim">
        <pc:chgData name="Chris Alvin" userId="1477fe7d-12c1-4dcd-b708-f1331679ff1c" providerId="ADAL" clId="{9C799E9C-A930-479D-B2D3-FC65B2EB4E7B}" dt="2025-08-26T20:05:53.992" v="18208" actId="20577"/>
        <pc:sldMkLst>
          <pc:docMk/>
          <pc:sldMk cId="2718592044" sldId="582"/>
        </pc:sldMkLst>
      </pc:sldChg>
      <pc:sldChg chg="delSp modSp add mod">
        <pc:chgData name="Chris Alvin" userId="1477fe7d-12c1-4dcd-b708-f1331679ff1c" providerId="ADAL" clId="{9C799E9C-A930-479D-B2D3-FC65B2EB4E7B}" dt="2025-08-27T16:21:50.846" v="19298" actId="1076"/>
        <pc:sldMkLst>
          <pc:docMk/>
          <pc:sldMk cId="1847151406" sldId="583"/>
        </pc:sldMkLst>
      </pc:sldChg>
      <pc:sldChg chg="addSp delSp modSp add mod">
        <pc:chgData name="Chris Alvin" userId="1477fe7d-12c1-4dcd-b708-f1331679ff1c" providerId="ADAL" clId="{9C799E9C-A930-479D-B2D3-FC65B2EB4E7B}" dt="2025-08-27T19:37:22.473" v="20771" actId="1076"/>
        <pc:sldMkLst>
          <pc:docMk/>
          <pc:sldMk cId="665182307" sldId="584"/>
        </pc:sldMkLst>
      </pc:sldChg>
      <pc:sldChg chg="addSp modSp add mod">
        <pc:chgData name="Chris Alvin" userId="1477fe7d-12c1-4dcd-b708-f1331679ff1c" providerId="ADAL" clId="{9C799E9C-A930-479D-B2D3-FC65B2EB4E7B}" dt="2025-08-27T20:04:53.368" v="21008" actId="1076"/>
        <pc:sldMkLst>
          <pc:docMk/>
          <pc:sldMk cId="309234077" sldId="585"/>
        </pc:sldMkLst>
      </pc:sldChg>
      <pc:sldChg chg="add del">
        <pc:chgData name="Chris Alvin" userId="1477fe7d-12c1-4dcd-b708-f1331679ff1c" providerId="ADAL" clId="{9C799E9C-A930-479D-B2D3-FC65B2EB4E7B}" dt="2025-08-27T19:42:41.659" v="20778"/>
        <pc:sldMkLst>
          <pc:docMk/>
          <pc:sldMk cId="493871459" sldId="585"/>
        </pc:sldMkLst>
      </pc:sldChg>
      <pc:sldChg chg="addSp modSp add mod ord">
        <pc:chgData name="Chris Alvin" userId="1477fe7d-12c1-4dcd-b708-f1331679ff1c" providerId="ADAL" clId="{9C799E9C-A930-479D-B2D3-FC65B2EB4E7B}" dt="2025-08-28T17:15:49.056" v="21299" actId="1076"/>
        <pc:sldMkLst>
          <pc:docMk/>
          <pc:sldMk cId="3047609383" sldId="586"/>
        </pc:sldMkLst>
      </pc:sldChg>
      <pc:sldChg chg="modSp add mod">
        <pc:chgData name="Chris Alvin" userId="1477fe7d-12c1-4dcd-b708-f1331679ff1c" providerId="ADAL" clId="{9C799E9C-A930-479D-B2D3-FC65B2EB4E7B}" dt="2025-08-28T15:23:21.612" v="21166" actId="1076"/>
        <pc:sldMkLst>
          <pc:docMk/>
          <pc:sldMk cId="679536005" sldId="587"/>
        </pc:sldMkLst>
      </pc:sldChg>
      <pc:sldChg chg="modSp add del mod ord">
        <pc:chgData name="Chris Alvin" userId="1477fe7d-12c1-4dcd-b708-f1331679ff1c" providerId="ADAL" clId="{9C799E9C-A930-479D-B2D3-FC65B2EB4E7B}" dt="2025-08-28T18:08:02.811" v="22613" actId="47"/>
        <pc:sldMkLst>
          <pc:docMk/>
          <pc:sldMk cId="1869840225" sldId="588"/>
        </pc:sldMkLst>
      </pc:sldChg>
      <pc:sldChg chg="addSp delSp modSp add mod">
        <pc:chgData name="Chris Alvin" userId="1477fe7d-12c1-4dcd-b708-f1331679ff1c" providerId="ADAL" clId="{9C799E9C-A930-479D-B2D3-FC65B2EB4E7B}" dt="2025-08-28T18:07:16.251" v="22612" actId="1076"/>
        <pc:sldMkLst>
          <pc:docMk/>
          <pc:sldMk cId="3879173479" sldId="589"/>
        </pc:sldMkLst>
      </pc:sldChg>
      <pc:sldChg chg="addSp modSp add mod">
        <pc:chgData name="Chris Alvin" userId="1477fe7d-12c1-4dcd-b708-f1331679ff1c" providerId="ADAL" clId="{9C799E9C-A930-479D-B2D3-FC65B2EB4E7B}" dt="2025-08-28T18:24:32.817" v="23144" actId="20577"/>
        <pc:sldMkLst>
          <pc:docMk/>
          <pc:sldMk cId="3304324748" sldId="590"/>
        </pc:sldMkLst>
      </pc:sldChg>
    </pc:docChg>
  </pc:docChgLst>
  <pc:docChgLst>
    <pc:chgData name="Chris Alvin" userId="1477fe7d-12c1-4dcd-b708-f1331679ff1c" providerId="ADAL" clId="{C67E9C4B-07DC-4698-9654-FA9FD7AC4833}"/>
    <pc:docChg chg="undo custSel modSld">
      <pc:chgData name="Chris Alvin" userId="1477fe7d-12c1-4dcd-b708-f1331679ff1c" providerId="ADAL" clId="{C67E9C4B-07DC-4698-9654-FA9FD7AC4833}" dt="2025-06-23T15:01:41.362" v="123" actId="1076"/>
      <pc:docMkLst>
        <pc:docMk/>
      </pc:docMkLst>
      <pc:sldChg chg="addSp modSp mod modAnim">
        <pc:chgData name="Chris Alvin" userId="1477fe7d-12c1-4dcd-b708-f1331679ff1c" providerId="ADAL" clId="{C67E9C4B-07DC-4698-9654-FA9FD7AC4833}" dt="2025-06-23T15:01:41.362" v="123" actId="1076"/>
        <pc:sldMkLst>
          <pc:docMk/>
          <pc:sldMk cId="923078003" sldId="265"/>
        </pc:sldMkLst>
      </pc:sldChg>
    </pc:docChg>
  </pc:docChgLst>
  <pc:docChgLst>
    <pc:chgData name="Chris Alvin" userId="1477fe7d-12c1-4dcd-b708-f1331679ff1c" providerId="ADAL" clId="{462E2544-81CD-462D-BFB4-A089C64A641E}"/>
    <pc:docChg chg="custSel addSld delSld modSld modSection">
      <pc:chgData name="Chris Alvin" userId="1477fe7d-12c1-4dcd-b708-f1331679ff1c" providerId="ADAL" clId="{462E2544-81CD-462D-BFB4-A089C64A641E}" dt="2025-07-14T20:10:22.326" v="42" actId="47"/>
      <pc:docMkLst>
        <pc:docMk/>
      </pc:docMkLst>
      <pc:sldChg chg="modSp add mod modTransition">
        <pc:chgData name="Chris Alvin" userId="1477fe7d-12c1-4dcd-b708-f1331679ff1c" providerId="ADAL" clId="{462E2544-81CD-462D-BFB4-A089C64A641E}" dt="2025-07-14T20:09:54.470" v="13" actId="27636"/>
        <pc:sldMkLst>
          <pc:docMk/>
          <pc:sldMk cId="0" sldId="256"/>
        </pc:sldMkLst>
      </pc:sldChg>
      <pc:sldChg chg="add modTransition">
        <pc:chgData name="Chris Alvin" userId="1477fe7d-12c1-4dcd-b708-f1331679ff1c" providerId="ADAL" clId="{462E2544-81CD-462D-BFB4-A089C64A641E}" dt="2025-07-14T20:09:54.373" v="12"/>
        <pc:sldMkLst>
          <pc:docMk/>
          <pc:sldMk cId="0" sldId="257"/>
        </pc:sldMkLst>
      </pc:sldChg>
      <pc:sldChg chg="add modTransition">
        <pc:chgData name="Chris Alvin" userId="1477fe7d-12c1-4dcd-b708-f1331679ff1c" providerId="ADAL" clId="{462E2544-81CD-462D-BFB4-A089C64A641E}" dt="2025-07-14T20:09:54.373" v="12"/>
        <pc:sldMkLst>
          <pc:docMk/>
          <pc:sldMk cId="0" sldId="258"/>
        </pc:sldMkLst>
      </pc:sldChg>
      <pc:sldChg chg="add modTransition">
        <pc:chgData name="Chris Alvin" userId="1477fe7d-12c1-4dcd-b708-f1331679ff1c" providerId="ADAL" clId="{462E2544-81CD-462D-BFB4-A089C64A641E}" dt="2025-07-14T20:09:54.373" v="12"/>
        <pc:sldMkLst>
          <pc:docMk/>
          <pc:sldMk cId="0" sldId="259"/>
        </pc:sldMkLst>
      </pc:sldChg>
      <pc:sldChg chg="modSp add mod modTransition">
        <pc:chgData name="Chris Alvin" userId="1477fe7d-12c1-4dcd-b708-f1331679ff1c" providerId="ADAL" clId="{462E2544-81CD-462D-BFB4-A089C64A641E}" dt="2025-07-14T20:09:54.516" v="15" actId="27636"/>
        <pc:sldMkLst>
          <pc:docMk/>
          <pc:sldMk cId="0" sldId="260"/>
        </pc:sldMkLst>
      </pc:sldChg>
      <pc:sldChg chg="modSp add mod modTransition">
        <pc:chgData name="Chris Alvin" userId="1477fe7d-12c1-4dcd-b708-f1331679ff1c" providerId="ADAL" clId="{462E2544-81CD-462D-BFB4-A089C64A641E}" dt="2025-07-14T20:09:54.521" v="16" actId="27636"/>
        <pc:sldMkLst>
          <pc:docMk/>
          <pc:sldMk cId="0" sldId="261"/>
        </pc:sldMkLst>
      </pc:sldChg>
      <pc:sldChg chg="add modTransition">
        <pc:chgData name="Chris Alvin" userId="1477fe7d-12c1-4dcd-b708-f1331679ff1c" providerId="ADAL" clId="{462E2544-81CD-462D-BFB4-A089C64A641E}" dt="2025-07-14T20:09:54.373" v="12"/>
        <pc:sldMkLst>
          <pc:docMk/>
          <pc:sldMk cId="0" sldId="262"/>
        </pc:sldMkLst>
      </pc:sldChg>
      <pc:sldChg chg="modSp add mod modTransition">
        <pc:chgData name="Chris Alvin" userId="1477fe7d-12c1-4dcd-b708-f1331679ff1c" providerId="ADAL" clId="{462E2544-81CD-462D-BFB4-A089C64A641E}" dt="2025-07-14T20:09:54.531" v="17" actId="27636"/>
        <pc:sldMkLst>
          <pc:docMk/>
          <pc:sldMk cId="0" sldId="263"/>
        </pc:sldMkLst>
      </pc:sldChg>
      <pc:sldChg chg="modSp add mod modTransition">
        <pc:chgData name="Chris Alvin" userId="1477fe7d-12c1-4dcd-b708-f1331679ff1c" providerId="ADAL" clId="{462E2544-81CD-462D-BFB4-A089C64A641E}" dt="2025-07-14T20:09:54.539" v="18" actId="27636"/>
        <pc:sldMkLst>
          <pc:docMk/>
          <pc:sldMk cId="0" sldId="264"/>
        </pc:sldMkLst>
      </pc:sldChg>
      <pc:sldChg chg="modSp mod">
        <pc:chgData name="Chris Alvin" userId="1477fe7d-12c1-4dcd-b708-f1331679ff1c" providerId="ADAL" clId="{462E2544-81CD-462D-BFB4-A089C64A641E}" dt="2025-07-14T20:01:34.515" v="8" actId="27636"/>
        <pc:sldMkLst>
          <pc:docMk/>
          <pc:sldMk cId="923078003" sldId="265"/>
        </pc:sldMkLst>
      </pc:sldChg>
      <pc:sldChg chg="add modTransition">
        <pc:chgData name="Chris Alvin" userId="1477fe7d-12c1-4dcd-b708-f1331679ff1c" providerId="ADAL" clId="{462E2544-81CD-462D-BFB4-A089C64A641E}" dt="2025-07-14T20:09:54.373" v="12"/>
        <pc:sldMkLst>
          <pc:docMk/>
          <pc:sldMk cId="0" sldId="266"/>
        </pc:sldMkLst>
      </pc:sldChg>
      <pc:sldChg chg="modSp add del mod modTransition">
        <pc:chgData name="Chris Alvin" userId="1477fe7d-12c1-4dcd-b708-f1331679ff1c" providerId="ADAL" clId="{462E2544-81CD-462D-BFB4-A089C64A641E}" dt="2025-07-14T20:09:54.555" v="19" actId="27636"/>
        <pc:sldMkLst>
          <pc:docMk/>
          <pc:sldMk cId="0" sldId="267"/>
        </pc:sldMkLst>
      </pc:sldChg>
      <pc:sldChg chg="add modTransition">
        <pc:chgData name="Chris Alvin" userId="1477fe7d-12c1-4dcd-b708-f1331679ff1c" providerId="ADAL" clId="{462E2544-81CD-462D-BFB4-A089C64A641E}" dt="2025-07-14T20:09:54.373" v="12"/>
        <pc:sldMkLst>
          <pc:docMk/>
          <pc:sldMk cId="0" sldId="268"/>
        </pc:sldMkLst>
      </pc:sldChg>
      <pc:sldChg chg="add modTransition">
        <pc:chgData name="Chris Alvin" userId="1477fe7d-12c1-4dcd-b708-f1331679ff1c" providerId="ADAL" clId="{462E2544-81CD-462D-BFB4-A089C64A641E}" dt="2025-07-14T20:09:54.373" v="12"/>
        <pc:sldMkLst>
          <pc:docMk/>
          <pc:sldMk cId="0" sldId="269"/>
        </pc:sldMkLst>
      </pc:sldChg>
      <pc:sldChg chg="add modTransition">
        <pc:chgData name="Chris Alvin" userId="1477fe7d-12c1-4dcd-b708-f1331679ff1c" providerId="ADAL" clId="{462E2544-81CD-462D-BFB4-A089C64A641E}" dt="2025-07-14T20:09:54.373" v="12"/>
        <pc:sldMkLst>
          <pc:docMk/>
          <pc:sldMk cId="0" sldId="270"/>
        </pc:sldMkLst>
      </pc:sldChg>
      <pc:sldChg chg="add del modTransition">
        <pc:chgData name="Chris Alvin" userId="1477fe7d-12c1-4dcd-b708-f1331679ff1c" providerId="ADAL" clId="{462E2544-81CD-462D-BFB4-A089C64A641E}" dt="2025-07-14T20:09:54.373" v="12"/>
        <pc:sldMkLst>
          <pc:docMk/>
          <pc:sldMk cId="0" sldId="271"/>
        </pc:sldMkLst>
      </pc:sldChg>
      <pc:sldChg chg="del">
        <pc:chgData name="Chris Alvin" userId="1477fe7d-12c1-4dcd-b708-f1331679ff1c" providerId="ADAL" clId="{462E2544-81CD-462D-BFB4-A089C64A641E}" dt="2025-07-14T20:10:14.256" v="41" actId="47"/>
        <pc:sldMkLst>
          <pc:docMk/>
          <pc:sldMk cId="0" sldId="272"/>
        </pc:sldMkLst>
      </pc:sldChg>
      <pc:sldChg chg="add del modTransition">
        <pc:chgData name="Chris Alvin" userId="1477fe7d-12c1-4dcd-b708-f1331679ff1c" providerId="ADAL" clId="{462E2544-81CD-462D-BFB4-A089C64A641E}" dt="2025-07-14T20:09:54.373" v="12"/>
        <pc:sldMkLst>
          <pc:docMk/>
          <pc:sldMk cId="0" sldId="273"/>
        </pc:sldMkLst>
      </pc:sldChg>
      <pc:sldChg chg="add del modTransition">
        <pc:chgData name="Chris Alvin" userId="1477fe7d-12c1-4dcd-b708-f1331679ff1c" providerId="ADAL" clId="{462E2544-81CD-462D-BFB4-A089C64A641E}" dt="2025-07-14T20:09:54.373" v="12"/>
        <pc:sldMkLst>
          <pc:docMk/>
          <pc:sldMk cId="0" sldId="274"/>
        </pc:sldMkLst>
      </pc:sldChg>
      <pc:sldChg chg="add modTransition">
        <pc:chgData name="Chris Alvin" userId="1477fe7d-12c1-4dcd-b708-f1331679ff1c" providerId="ADAL" clId="{462E2544-81CD-462D-BFB4-A089C64A641E}" dt="2025-07-14T20:09:54.373" v="12"/>
        <pc:sldMkLst>
          <pc:docMk/>
          <pc:sldMk cId="0" sldId="275"/>
        </pc:sldMkLst>
      </pc:sldChg>
      <pc:sldChg chg="add modTransition">
        <pc:chgData name="Chris Alvin" userId="1477fe7d-12c1-4dcd-b708-f1331679ff1c" providerId="ADAL" clId="{462E2544-81CD-462D-BFB4-A089C64A641E}" dt="2025-07-14T20:09:54.373" v="12"/>
        <pc:sldMkLst>
          <pc:docMk/>
          <pc:sldMk cId="0" sldId="276"/>
        </pc:sldMkLst>
      </pc:sldChg>
      <pc:sldChg chg="modSp add mod modTransition">
        <pc:chgData name="Chris Alvin" userId="1477fe7d-12c1-4dcd-b708-f1331679ff1c" providerId="ADAL" clId="{462E2544-81CD-462D-BFB4-A089C64A641E}" dt="2025-07-14T20:09:54.584" v="20" actId="27636"/>
        <pc:sldMkLst>
          <pc:docMk/>
          <pc:sldMk cId="0" sldId="277"/>
        </pc:sldMkLst>
      </pc:sldChg>
      <pc:sldChg chg="add del modTransition">
        <pc:chgData name="Chris Alvin" userId="1477fe7d-12c1-4dcd-b708-f1331679ff1c" providerId="ADAL" clId="{462E2544-81CD-462D-BFB4-A089C64A641E}" dt="2025-07-14T20:09:54.373" v="12"/>
        <pc:sldMkLst>
          <pc:docMk/>
          <pc:sldMk cId="0" sldId="278"/>
        </pc:sldMkLst>
      </pc:sldChg>
      <pc:sldChg chg="add modTransition">
        <pc:chgData name="Chris Alvin" userId="1477fe7d-12c1-4dcd-b708-f1331679ff1c" providerId="ADAL" clId="{462E2544-81CD-462D-BFB4-A089C64A641E}" dt="2025-07-14T20:09:54.373" v="12"/>
        <pc:sldMkLst>
          <pc:docMk/>
          <pc:sldMk cId="0" sldId="279"/>
        </pc:sldMkLst>
      </pc:sldChg>
      <pc:sldChg chg="add modTransition">
        <pc:chgData name="Chris Alvin" userId="1477fe7d-12c1-4dcd-b708-f1331679ff1c" providerId="ADAL" clId="{462E2544-81CD-462D-BFB4-A089C64A641E}" dt="2025-07-14T20:09:54.373" v="12"/>
        <pc:sldMkLst>
          <pc:docMk/>
          <pc:sldMk cId="0" sldId="280"/>
        </pc:sldMkLst>
      </pc:sldChg>
      <pc:sldChg chg="add modTransition">
        <pc:chgData name="Chris Alvin" userId="1477fe7d-12c1-4dcd-b708-f1331679ff1c" providerId="ADAL" clId="{462E2544-81CD-462D-BFB4-A089C64A641E}" dt="2025-07-14T20:09:54.373" v="12"/>
        <pc:sldMkLst>
          <pc:docMk/>
          <pc:sldMk cId="0" sldId="281"/>
        </pc:sldMkLst>
      </pc:sldChg>
      <pc:sldChg chg="add modTransition">
        <pc:chgData name="Chris Alvin" userId="1477fe7d-12c1-4dcd-b708-f1331679ff1c" providerId="ADAL" clId="{462E2544-81CD-462D-BFB4-A089C64A641E}" dt="2025-07-14T20:09:54.373" v="12"/>
        <pc:sldMkLst>
          <pc:docMk/>
          <pc:sldMk cId="0" sldId="282"/>
        </pc:sldMkLst>
      </pc:sldChg>
      <pc:sldChg chg="add modTransition">
        <pc:chgData name="Chris Alvin" userId="1477fe7d-12c1-4dcd-b708-f1331679ff1c" providerId="ADAL" clId="{462E2544-81CD-462D-BFB4-A089C64A641E}" dt="2025-07-14T20:09:54.373" v="12"/>
        <pc:sldMkLst>
          <pc:docMk/>
          <pc:sldMk cId="0" sldId="283"/>
        </pc:sldMkLst>
      </pc:sldChg>
      <pc:sldChg chg="add modTransition">
        <pc:chgData name="Chris Alvin" userId="1477fe7d-12c1-4dcd-b708-f1331679ff1c" providerId="ADAL" clId="{462E2544-81CD-462D-BFB4-A089C64A641E}" dt="2025-07-14T20:09:54.373" v="12"/>
        <pc:sldMkLst>
          <pc:docMk/>
          <pc:sldMk cId="0" sldId="284"/>
        </pc:sldMkLst>
      </pc:sldChg>
      <pc:sldChg chg="add modTransition">
        <pc:chgData name="Chris Alvin" userId="1477fe7d-12c1-4dcd-b708-f1331679ff1c" providerId="ADAL" clId="{462E2544-81CD-462D-BFB4-A089C64A641E}" dt="2025-07-14T20:09:54.373" v="12"/>
        <pc:sldMkLst>
          <pc:docMk/>
          <pc:sldMk cId="0" sldId="285"/>
        </pc:sldMkLst>
      </pc:sldChg>
      <pc:sldChg chg="add modTransition">
        <pc:chgData name="Chris Alvin" userId="1477fe7d-12c1-4dcd-b708-f1331679ff1c" providerId="ADAL" clId="{462E2544-81CD-462D-BFB4-A089C64A641E}" dt="2025-07-14T20:09:54.373" v="12"/>
        <pc:sldMkLst>
          <pc:docMk/>
          <pc:sldMk cId="0" sldId="286"/>
        </pc:sldMkLst>
      </pc:sldChg>
      <pc:sldChg chg="add modTransition">
        <pc:chgData name="Chris Alvin" userId="1477fe7d-12c1-4dcd-b708-f1331679ff1c" providerId="ADAL" clId="{462E2544-81CD-462D-BFB4-A089C64A641E}" dt="2025-07-14T20:09:54.373" v="12"/>
        <pc:sldMkLst>
          <pc:docMk/>
          <pc:sldMk cId="0" sldId="287"/>
        </pc:sldMkLst>
      </pc:sldChg>
      <pc:sldChg chg="add modTransition">
        <pc:chgData name="Chris Alvin" userId="1477fe7d-12c1-4dcd-b708-f1331679ff1c" providerId="ADAL" clId="{462E2544-81CD-462D-BFB4-A089C64A641E}" dt="2025-07-14T20:09:54.373" v="12"/>
        <pc:sldMkLst>
          <pc:docMk/>
          <pc:sldMk cId="0" sldId="288"/>
        </pc:sldMkLst>
      </pc:sldChg>
      <pc:sldChg chg="add modTransition">
        <pc:chgData name="Chris Alvin" userId="1477fe7d-12c1-4dcd-b708-f1331679ff1c" providerId="ADAL" clId="{462E2544-81CD-462D-BFB4-A089C64A641E}" dt="2025-07-14T20:09:54.373" v="12"/>
        <pc:sldMkLst>
          <pc:docMk/>
          <pc:sldMk cId="0" sldId="289"/>
        </pc:sldMkLst>
      </pc:sldChg>
      <pc:sldChg chg="add modTransition">
        <pc:chgData name="Chris Alvin" userId="1477fe7d-12c1-4dcd-b708-f1331679ff1c" providerId="ADAL" clId="{462E2544-81CD-462D-BFB4-A089C64A641E}" dt="2025-07-14T20:09:54.373" v="12"/>
        <pc:sldMkLst>
          <pc:docMk/>
          <pc:sldMk cId="0" sldId="290"/>
        </pc:sldMkLst>
      </pc:sldChg>
      <pc:sldChg chg="add del modTransition">
        <pc:chgData name="Chris Alvin" userId="1477fe7d-12c1-4dcd-b708-f1331679ff1c" providerId="ADAL" clId="{462E2544-81CD-462D-BFB4-A089C64A641E}" dt="2025-07-14T20:09:54.373" v="12"/>
        <pc:sldMkLst>
          <pc:docMk/>
          <pc:sldMk cId="0" sldId="291"/>
        </pc:sldMkLst>
      </pc:sldChg>
      <pc:sldChg chg="add del modTransition">
        <pc:chgData name="Chris Alvin" userId="1477fe7d-12c1-4dcd-b708-f1331679ff1c" providerId="ADAL" clId="{462E2544-81CD-462D-BFB4-A089C64A641E}" dt="2025-07-14T20:09:54.373" v="12"/>
        <pc:sldMkLst>
          <pc:docMk/>
          <pc:sldMk cId="0" sldId="292"/>
        </pc:sldMkLst>
      </pc:sldChg>
      <pc:sldChg chg="add modTransition">
        <pc:chgData name="Chris Alvin" userId="1477fe7d-12c1-4dcd-b708-f1331679ff1c" providerId="ADAL" clId="{462E2544-81CD-462D-BFB4-A089C64A641E}" dt="2025-07-14T20:09:54.373" v="12"/>
        <pc:sldMkLst>
          <pc:docMk/>
          <pc:sldMk cId="0" sldId="293"/>
        </pc:sldMkLst>
      </pc:sldChg>
      <pc:sldChg chg="add modTransition">
        <pc:chgData name="Chris Alvin" userId="1477fe7d-12c1-4dcd-b708-f1331679ff1c" providerId="ADAL" clId="{462E2544-81CD-462D-BFB4-A089C64A641E}" dt="2025-07-14T20:09:54.373" v="12"/>
        <pc:sldMkLst>
          <pc:docMk/>
          <pc:sldMk cId="0" sldId="294"/>
        </pc:sldMkLst>
      </pc:sldChg>
      <pc:sldChg chg="add modTransition">
        <pc:chgData name="Chris Alvin" userId="1477fe7d-12c1-4dcd-b708-f1331679ff1c" providerId="ADAL" clId="{462E2544-81CD-462D-BFB4-A089C64A641E}" dt="2025-07-14T20:09:54.373" v="12"/>
        <pc:sldMkLst>
          <pc:docMk/>
          <pc:sldMk cId="0" sldId="295"/>
        </pc:sldMkLst>
      </pc:sldChg>
      <pc:sldChg chg="modSp add mod modTransition">
        <pc:chgData name="Chris Alvin" userId="1477fe7d-12c1-4dcd-b708-f1331679ff1c" providerId="ADAL" clId="{462E2544-81CD-462D-BFB4-A089C64A641E}" dt="2025-07-14T20:09:54.650" v="21" actId="27636"/>
        <pc:sldMkLst>
          <pc:docMk/>
          <pc:sldMk cId="0" sldId="296"/>
        </pc:sldMkLst>
      </pc:sldChg>
      <pc:sldChg chg="modSp add mod modTransition">
        <pc:chgData name="Chris Alvin" userId="1477fe7d-12c1-4dcd-b708-f1331679ff1c" providerId="ADAL" clId="{462E2544-81CD-462D-BFB4-A089C64A641E}" dt="2025-07-14T20:09:54.661" v="22" actId="27636"/>
        <pc:sldMkLst>
          <pc:docMk/>
          <pc:sldMk cId="0" sldId="297"/>
        </pc:sldMkLst>
      </pc:sldChg>
      <pc:sldChg chg="add modTransition">
        <pc:chgData name="Chris Alvin" userId="1477fe7d-12c1-4dcd-b708-f1331679ff1c" providerId="ADAL" clId="{462E2544-81CD-462D-BFB4-A089C64A641E}" dt="2025-07-14T20:09:54.373" v="12"/>
        <pc:sldMkLst>
          <pc:docMk/>
          <pc:sldMk cId="0" sldId="298"/>
        </pc:sldMkLst>
      </pc:sldChg>
      <pc:sldChg chg="modSp add mod modTransition">
        <pc:chgData name="Chris Alvin" userId="1477fe7d-12c1-4dcd-b708-f1331679ff1c" providerId="ADAL" clId="{462E2544-81CD-462D-BFB4-A089C64A641E}" dt="2025-07-14T20:09:54.675" v="23" actId="27636"/>
        <pc:sldMkLst>
          <pc:docMk/>
          <pc:sldMk cId="0" sldId="299"/>
        </pc:sldMkLst>
      </pc:sldChg>
      <pc:sldChg chg="modSp add mod modTransition">
        <pc:chgData name="Chris Alvin" userId="1477fe7d-12c1-4dcd-b708-f1331679ff1c" providerId="ADAL" clId="{462E2544-81CD-462D-BFB4-A089C64A641E}" dt="2025-07-14T20:09:54.684" v="24" actId="27636"/>
        <pc:sldMkLst>
          <pc:docMk/>
          <pc:sldMk cId="0" sldId="300"/>
        </pc:sldMkLst>
      </pc:sldChg>
      <pc:sldChg chg="modSp add del mod modTransition">
        <pc:chgData name="Chris Alvin" userId="1477fe7d-12c1-4dcd-b708-f1331679ff1c" providerId="ADAL" clId="{462E2544-81CD-462D-BFB4-A089C64A641E}" dt="2025-07-14T20:09:54.697" v="25" actId="27636"/>
        <pc:sldMkLst>
          <pc:docMk/>
          <pc:sldMk cId="0" sldId="301"/>
        </pc:sldMkLst>
      </pc:sldChg>
      <pc:sldChg chg="modSp add del mod modTransition">
        <pc:chgData name="Chris Alvin" userId="1477fe7d-12c1-4dcd-b708-f1331679ff1c" providerId="ADAL" clId="{462E2544-81CD-462D-BFB4-A089C64A641E}" dt="2025-07-14T20:09:54.705" v="26" actId="27636"/>
        <pc:sldMkLst>
          <pc:docMk/>
          <pc:sldMk cId="0" sldId="302"/>
        </pc:sldMkLst>
      </pc:sldChg>
      <pc:sldChg chg="modSp add del mod modTransition">
        <pc:chgData name="Chris Alvin" userId="1477fe7d-12c1-4dcd-b708-f1331679ff1c" providerId="ADAL" clId="{462E2544-81CD-462D-BFB4-A089C64A641E}" dt="2025-07-14T20:09:54.724" v="27" actId="27636"/>
        <pc:sldMkLst>
          <pc:docMk/>
          <pc:sldMk cId="0" sldId="303"/>
        </pc:sldMkLst>
      </pc:sldChg>
      <pc:sldChg chg="modSp add del mod modTransition">
        <pc:chgData name="Chris Alvin" userId="1477fe7d-12c1-4dcd-b708-f1331679ff1c" providerId="ADAL" clId="{462E2544-81CD-462D-BFB4-A089C64A641E}" dt="2025-07-14T20:09:54.755" v="28" actId="27636"/>
        <pc:sldMkLst>
          <pc:docMk/>
          <pc:sldMk cId="0" sldId="304"/>
        </pc:sldMkLst>
      </pc:sldChg>
      <pc:sldChg chg="modSp add del mod modTransition">
        <pc:chgData name="Chris Alvin" userId="1477fe7d-12c1-4dcd-b708-f1331679ff1c" providerId="ADAL" clId="{462E2544-81CD-462D-BFB4-A089C64A641E}" dt="2025-07-14T20:09:54.768" v="29" actId="27636"/>
        <pc:sldMkLst>
          <pc:docMk/>
          <pc:sldMk cId="0" sldId="305"/>
        </pc:sldMkLst>
      </pc:sldChg>
      <pc:sldChg chg="modSp add del mod modTransition">
        <pc:chgData name="Chris Alvin" userId="1477fe7d-12c1-4dcd-b708-f1331679ff1c" providerId="ADAL" clId="{462E2544-81CD-462D-BFB4-A089C64A641E}" dt="2025-07-14T20:09:54.777" v="30" actId="27636"/>
        <pc:sldMkLst>
          <pc:docMk/>
          <pc:sldMk cId="0" sldId="306"/>
        </pc:sldMkLst>
      </pc:sldChg>
      <pc:sldChg chg="modSp add del mod modTransition">
        <pc:chgData name="Chris Alvin" userId="1477fe7d-12c1-4dcd-b708-f1331679ff1c" providerId="ADAL" clId="{462E2544-81CD-462D-BFB4-A089C64A641E}" dt="2025-07-14T20:09:54.788" v="31" actId="27636"/>
        <pc:sldMkLst>
          <pc:docMk/>
          <pc:sldMk cId="0" sldId="307"/>
        </pc:sldMkLst>
      </pc:sldChg>
      <pc:sldChg chg="modSp add del mod modTransition">
        <pc:chgData name="Chris Alvin" userId="1477fe7d-12c1-4dcd-b708-f1331679ff1c" providerId="ADAL" clId="{462E2544-81CD-462D-BFB4-A089C64A641E}" dt="2025-07-14T20:09:54.794" v="32" actId="27636"/>
        <pc:sldMkLst>
          <pc:docMk/>
          <pc:sldMk cId="0" sldId="308"/>
        </pc:sldMkLst>
      </pc:sldChg>
      <pc:sldChg chg="modSp add del mod modTransition">
        <pc:chgData name="Chris Alvin" userId="1477fe7d-12c1-4dcd-b708-f1331679ff1c" providerId="ADAL" clId="{462E2544-81CD-462D-BFB4-A089C64A641E}" dt="2025-07-14T20:09:54.808" v="33" actId="27636"/>
        <pc:sldMkLst>
          <pc:docMk/>
          <pc:sldMk cId="0" sldId="309"/>
        </pc:sldMkLst>
      </pc:sldChg>
      <pc:sldChg chg="add del modTransition">
        <pc:chgData name="Chris Alvin" userId="1477fe7d-12c1-4dcd-b708-f1331679ff1c" providerId="ADAL" clId="{462E2544-81CD-462D-BFB4-A089C64A641E}" dt="2025-07-14T20:09:54.373" v="12"/>
        <pc:sldMkLst>
          <pc:docMk/>
          <pc:sldMk cId="0" sldId="310"/>
        </pc:sldMkLst>
      </pc:sldChg>
      <pc:sldChg chg="add del modTransition">
        <pc:chgData name="Chris Alvin" userId="1477fe7d-12c1-4dcd-b708-f1331679ff1c" providerId="ADAL" clId="{462E2544-81CD-462D-BFB4-A089C64A641E}" dt="2025-07-14T20:09:54.373" v="12"/>
        <pc:sldMkLst>
          <pc:docMk/>
          <pc:sldMk cId="0" sldId="311"/>
        </pc:sldMkLst>
      </pc:sldChg>
      <pc:sldChg chg="add del modTransition">
        <pc:chgData name="Chris Alvin" userId="1477fe7d-12c1-4dcd-b708-f1331679ff1c" providerId="ADAL" clId="{462E2544-81CD-462D-BFB4-A089C64A641E}" dt="2025-07-14T20:09:54.373" v="12"/>
        <pc:sldMkLst>
          <pc:docMk/>
          <pc:sldMk cId="0" sldId="312"/>
        </pc:sldMkLst>
      </pc:sldChg>
      <pc:sldChg chg="modSp add del mod modTransition">
        <pc:chgData name="Chris Alvin" userId="1477fe7d-12c1-4dcd-b708-f1331679ff1c" providerId="ADAL" clId="{462E2544-81CD-462D-BFB4-A089C64A641E}" dt="2025-07-14T20:09:54.818" v="34" actId="27636"/>
        <pc:sldMkLst>
          <pc:docMk/>
          <pc:sldMk cId="0" sldId="313"/>
        </pc:sldMkLst>
      </pc:sldChg>
      <pc:sldChg chg="modSp add del mod modTransition">
        <pc:chgData name="Chris Alvin" userId="1477fe7d-12c1-4dcd-b708-f1331679ff1c" providerId="ADAL" clId="{462E2544-81CD-462D-BFB4-A089C64A641E}" dt="2025-07-14T20:09:54.826" v="35" actId="27636"/>
        <pc:sldMkLst>
          <pc:docMk/>
          <pc:sldMk cId="0" sldId="314"/>
        </pc:sldMkLst>
      </pc:sldChg>
      <pc:sldChg chg="modSp add del mod modTransition">
        <pc:chgData name="Chris Alvin" userId="1477fe7d-12c1-4dcd-b708-f1331679ff1c" providerId="ADAL" clId="{462E2544-81CD-462D-BFB4-A089C64A641E}" dt="2025-07-14T20:09:54.839" v="36" actId="27636"/>
        <pc:sldMkLst>
          <pc:docMk/>
          <pc:sldMk cId="0" sldId="315"/>
        </pc:sldMkLst>
      </pc:sldChg>
      <pc:sldChg chg="modSp add del mod modTransition">
        <pc:chgData name="Chris Alvin" userId="1477fe7d-12c1-4dcd-b708-f1331679ff1c" providerId="ADAL" clId="{462E2544-81CD-462D-BFB4-A089C64A641E}" dt="2025-07-14T20:09:54.853" v="37" actId="27636"/>
        <pc:sldMkLst>
          <pc:docMk/>
          <pc:sldMk cId="0" sldId="316"/>
        </pc:sldMkLst>
      </pc:sldChg>
      <pc:sldChg chg="add del modTransition">
        <pc:chgData name="Chris Alvin" userId="1477fe7d-12c1-4dcd-b708-f1331679ff1c" providerId="ADAL" clId="{462E2544-81CD-462D-BFB4-A089C64A641E}" dt="2025-07-14T20:09:54.373" v="12"/>
        <pc:sldMkLst>
          <pc:docMk/>
          <pc:sldMk cId="0" sldId="317"/>
        </pc:sldMkLst>
      </pc:sldChg>
      <pc:sldChg chg="modSp add del mod modTransition">
        <pc:chgData name="Chris Alvin" userId="1477fe7d-12c1-4dcd-b708-f1331679ff1c" providerId="ADAL" clId="{462E2544-81CD-462D-BFB4-A089C64A641E}" dt="2025-07-14T20:09:54.867" v="38" actId="27636"/>
        <pc:sldMkLst>
          <pc:docMk/>
          <pc:sldMk cId="0" sldId="318"/>
        </pc:sldMkLst>
      </pc:sldChg>
      <pc:sldChg chg="modSp add del mod modTransition">
        <pc:chgData name="Chris Alvin" userId="1477fe7d-12c1-4dcd-b708-f1331679ff1c" providerId="ADAL" clId="{462E2544-81CD-462D-BFB4-A089C64A641E}" dt="2025-07-14T20:09:54.872" v="39" actId="27636"/>
        <pc:sldMkLst>
          <pc:docMk/>
          <pc:sldMk cId="0" sldId="319"/>
        </pc:sldMkLst>
      </pc:sldChg>
      <pc:sldChg chg="add del modTransition">
        <pc:chgData name="Chris Alvin" userId="1477fe7d-12c1-4dcd-b708-f1331679ff1c" providerId="ADAL" clId="{462E2544-81CD-462D-BFB4-A089C64A641E}" dt="2025-07-14T20:09:54.373" v="12"/>
        <pc:sldMkLst>
          <pc:docMk/>
          <pc:sldMk cId="0" sldId="320"/>
        </pc:sldMkLst>
      </pc:sldChg>
      <pc:sldChg chg="add del modTransition">
        <pc:chgData name="Chris Alvin" userId="1477fe7d-12c1-4dcd-b708-f1331679ff1c" providerId="ADAL" clId="{462E2544-81CD-462D-BFB4-A089C64A641E}" dt="2025-07-14T20:09:54.373" v="12"/>
        <pc:sldMkLst>
          <pc:docMk/>
          <pc:sldMk cId="0" sldId="321"/>
        </pc:sldMkLst>
      </pc:sldChg>
      <pc:sldChg chg="add del modTransition">
        <pc:chgData name="Chris Alvin" userId="1477fe7d-12c1-4dcd-b708-f1331679ff1c" providerId="ADAL" clId="{462E2544-81CD-462D-BFB4-A089C64A641E}" dt="2025-07-14T20:09:54.373" v="12"/>
        <pc:sldMkLst>
          <pc:docMk/>
          <pc:sldMk cId="0" sldId="322"/>
        </pc:sldMkLst>
      </pc:sldChg>
      <pc:sldChg chg="del">
        <pc:chgData name="Chris Alvin" userId="1477fe7d-12c1-4dcd-b708-f1331679ff1c" providerId="ADAL" clId="{462E2544-81CD-462D-BFB4-A089C64A641E}" dt="2025-07-14T20:01:44.201" v="9" actId="47"/>
        <pc:sldMkLst>
          <pc:docMk/>
          <pc:sldMk cId="0" sldId="323"/>
        </pc:sldMkLst>
      </pc:sldChg>
      <pc:sldChg chg="del">
        <pc:chgData name="Chris Alvin" userId="1477fe7d-12c1-4dcd-b708-f1331679ff1c" providerId="ADAL" clId="{462E2544-81CD-462D-BFB4-A089C64A641E}" dt="2025-07-14T20:01:44.201" v="9" actId="47"/>
        <pc:sldMkLst>
          <pc:docMk/>
          <pc:sldMk cId="0" sldId="324"/>
        </pc:sldMkLst>
      </pc:sldChg>
      <pc:sldChg chg="del">
        <pc:chgData name="Chris Alvin" userId="1477fe7d-12c1-4dcd-b708-f1331679ff1c" providerId="ADAL" clId="{462E2544-81CD-462D-BFB4-A089C64A641E}" dt="2025-07-14T20:01:44.201" v="9" actId="47"/>
        <pc:sldMkLst>
          <pc:docMk/>
          <pc:sldMk cId="0" sldId="325"/>
        </pc:sldMkLst>
      </pc:sldChg>
      <pc:sldChg chg="del">
        <pc:chgData name="Chris Alvin" userId="1477fe7d-12c1-4dcd-b708-f1331679ff1c" providerId="ADAL" clId="{462E2544-81CD-462D-BFB4-A089C64A641E}" dt="2025-07-14T20:01:44.201" v="9" actId="47"/>
        <pc:sldMkLst>
          <pc:docMk/>
          <pc:sldMk cId="0" sldId="326"/>
        </pc:sldMkLst>
      </pc:sldChg>
      <pc:sldChg chg="del">
        <pc:chgData name="Chris Alvin" userId="1477fe7d-12c1-4dcd-b708-f1331679ff1c" providerId="ADAL" clId="{462E2544-81CD-462D-BFB4-A089C64A641E}" dt="2025-07-14T20:01:44.201" v="9" actId="47"/>
        <pc:sldMkLst>
          <pc:docMk/>
          <pc:sldMk cId="0" sldId="327"/>
        </pc:sldMkLst>
      </pc:sldChg>
      <pc:sldChg chg="add">
        <pc:chgData name="Chris Alvin" userId="1477fe7d-12c1-4dcd-b708-f1331679ff1c" providerId="ADAL" clId="{462E2544-81CD-462D-BFB4-A089C64A641E}" dt="2025-07-14T20:05:01.954" v="11"/>
        <pc:sldMkLst>
          <pc:docMk/>
          <pc:sldMk cId="340332717" sldId="452"/>
        </pc:sldMkLst>
      </pc:sldChg>
      <pc:sldChg chg="add">
        <pc:chgData name="Chris Alvin" userId="1477fe7d-12c1-4dcd-b708-f1331679ff1c" providerId="ADAL" clId="{462E2544-81CD-462D-BFB4-A089C64A641E}" dt="2025-07-14T20:05:01.954" v="11"/>
        <pc:sldMkLst>
          <pc:docMk/>
          <pc:sldMk cId="2561750512" sldId="453"/>
        </pc:sldMkLst>
      </pc:sldChg>
      <pc:sldChg chg="add">
        <pc:chgData name="Chris Alvin" userId="1477fe7d-12c1-4dcd-b708-f1331679ff1c" providerId="ADAL" clId="{462E2544-81CD-462D-BFB4-A089C64A641E}" dt="2025-07-14T20:05:01.954" v="11"/>
        <pc:sldMkLst>
          <pc:docMk/>
          <pc:sldMk cId="205019521" sldId="454"/>
        </pc:sldMkLst>
      </pc:sldChg>
      <pc:sldChg chg="add">
        <pc:chgData name="Chris Alvin" userId="1477fe7d-12c1-4dcd-b708-f1331679ff1c" providerId="ADAL" clId="{462E2544-81CD-462D-BFB4-A089C64A641E}" dt="2025-07-14T20:05:01.954" v="11"/>
        <pc:sldMkLst>
          <pc:docMk/>
          <pc:sldMk cId="895025596" sldId="455"/>
        </pc:sldMkLst>
      </pc:sldChg>
      <pc:sldChg chg="add">
        <pc:chgData name="Chris Alvin" userId="1477fe7d-12c1-4dcd-b708-f1331679ff1c" providerId="ADAL" clId="{462E2544-81CD-462D-BFB4-A089C64A641E}" dt="2025-07-14T20:05:01.954" v="11"/>
        <pc:sldMkLst>
          <pc:docMk/>
          <pc:sldMk cId="2812581051" sldId="456"/>
        </pc:sldMkLst>
      </pc:sldChg>
      <pc:sldChg chg="add">
        <pc:chgData name="Chris Alvin" userId="1477fe7d-12c1-4dcd-b708-f1331679ff1c" providerId="ADAL" clId="{462E2544-81CD-462D-BFB4-A089C64A641E}" dt="2025-07-14T20:05:01.954" v="11"/>
        <pc:sldMkLst>
          <pc:docMk/>
          <pc:sldMk cId="946723440" sldId="457"/>
        </pc:sldMkLst>
      </pc:sldChg>
      <pc:sldChg chg="add">
        <pc:chgData name="Chris Alvin" userId="1477fe7d-12c1-4dcd-b708-f1331679ff1c" providerId="ADAL" clId="{462E2544-81CD-462D-BFB4-A089C64A641E}" dt="2025-07-14T20:05:01.954" v="11"/>
        <pc:sldMkLst>
          <pc:docMk/>
          <pc:sldMk cId="1066464949" sldId="458"/>
        </pc:sldMkLst>
      </pc:sldChg>
      <pc:sldChg chg="add">
        <pc:chgData name="Chris Alvin" userId="1477fe7d-12c1-4dcd-b708-f1331679ff1c" providerId="ADAL" clId="{462E2544-81CD-462D-BFB4-A089C64A641E}" dt="2025-07-14T20:05:01.954" v="11"/>
        <pc:sldMkLst>
          <pc:docMk/>
          <pc:sldMk cId="2829270210" sldId="459"/>
        </pc:sldMkLst>
      </pc:sldChg>
      <pc:sldChg chg="add">
        <pc:chgData name="Chris Alvin" userId="1477fe7d-12c1-4dcd-b708-f1331679ff1c" providerId="ADAL" clId="{462E2544-81CD-462D-BFB4-A089C64A641E}" dt="2025-07-14T20:05:01.954" v="11"/>
        <pc:sldMkLst>
          <pc:docMk/>
          <pc:sldMk cId="2625430326" sldId="460"/>
        </pc:sldMkLst>
      </pc:sldChg>
      <pc:sldChg chg="add">
        <pc:chgData name="Chris Alvin" userId="1477fe7d-12c1-4dcd-b708-f1331679ff1c" providerId="ADAL" clId="{462E2544-81CD-462D-BFB4-A089C64A641E}" dt="2025-07-14T20:05:01.954" v="11"/>
        <pc:sldMkLst>
          <pc:docMk/>
          <pc:sldMk cId="491794072" sldId="461"/>
        </pc:sldMkLst>
      </pc:sldChg>
      <pc:sldChg chg="add">
        <pc:chgData name="Chris Alvin" userId="1477fe7d-12c1-4dcd-b708-f1331679ff1c" providerId="ADAL" clId="{462E2544-81CD-462D-BFB4-A089C64A641E}" dt="2025-07-14T20:05:01.954" v="11"/>
        <pc:sldMkLst>
          <pc:docMk/>
          <pc:sldMk cId="2275880320" sldId="462"/>
        </pc:sldMkLst>
      </pc:sldChg>
      <pc:sldChg chg="add">
        <pc:chgData name="Chris Alvin" userId="1477fe7d-12c1-4dcd-b708-f1331679ff1c" providerId="ADAL" clId="{462E2544-81CD-462D-BFB4-A089C64A641E}" dt="2025-07-14T20:05:01.954" v="11"/>
        <pc:sldMkLst>
          <pc:docMk/>
          <pc:sldMk cId="2431534461" sldId="463"/>
        </pc:sldMkLst>
      </pc:sldChg>
      <pc:sldChg chg="add">
        <pc:chgData name="Chris Alvin" userId="1477fe7d-12c1-4dcd-b708-f1331679ff1c" providerId="ADAL" clId="{462E2544-81CD-462D-BFB4-A089C64A641E}" dt="2025-07-14T20:05:01.954" v="11"/>
        <pc:sldMkLst>
          <pc:docMk/>
          <pc:sldMk cId="2630519163" sldId="464"/>
        </pc:sldMkLst>
      </pc:sldChg>
      <pc:sldChg chg="add">
        <pc:chgData name="Chris Alvin" userId="1477fe7d-12c1-4dcd-b708-f1331679ff1c" providerId="ADAL" clId="{462E2544-81CD-462D-BFB4-A089C64A641E}" dt="2025-07-14T20:05:01.954" v="11"/>
        <pc:sldMkLst>
          <pc:docMk/>
          <pc:sldMk cId="3163421995" sldId="466"/>
        </pc:sldMkLst>
      </pc:sldChg>
      <pc:sldChg chg="add">
        <pc:chgData name="Chris Alvin" userId="1477fe7d-12c1-4dcd-b708-f1331679ff1c" providerId="ADAL" clId="{462E2544-81CD-462D-BFB4-A089C64A641E}" dt="2025-07-14T20:05:01.954" v="11"/>
        <pc:sldMkLst>
          <pc:docMk/>
          <pc:sldMk cId="3683945049" sldId="467"/>
        </pc:sldMkLst>
      </pc:sldChg>
      <pc:sldChg chg="add">
        <pc:chgData name="Chris Alvin" userId="1477fe7d-12c1-4dcd-b708-f1331679ff1c" providerId="ADAL" clId="{462E2544-81CD-462D-BFB4-A089C64A641E}" dt="2025-07-14T20:05:01.954" v="11"/>
        <pc:sldMkLst>
          <pc:docMk/>
          <pc:sldMk cId="2440365902" sldId="468"/>
        </pc:sldMkLst>
      </pc:sldChg>
      <pc:sldChg chg="add">
        <pc:chgData name="Chris Alvin" userId="1477fe7d-12c1-4dcd-b708-f1331679ff1c" providerId="ADAL" clId="{462E2544-81CD-462D-BFB4-A089C64A641E}" dt="2025-07-14T20:05:01.954" v="11"/>
        <pc:sldMkLst>
          <pc:docMk/>
          <pc:sldMk cId="1469416666" sldId="469"/>
        </pc:sldMkLst>
      </pc:sldChg>
      <pc:sldChg chg="add">
        <pc:chgData name="Chris Alvin" userId="1477fe7d-12c1-4dcd-b708-f1331679ff1c" providerId="ADAL" clId="{462E2544-81CD-462D-BFB4-A089C64A641E}" dt="2025-07-14T20:05:01.954" v="11"/>
        <pc:sldMkLst>
          <pc:docMk/>
          <pc:sldMk cId="3403764859" sldId="470"/>
        </pc:sldMkLst>
      </pc:sldChg>
      <pc:sldChg chg="add">
        <pc:chgData name="Chris Alvin" userId="1477fe7d-12c1-4dcd-b708-f1331679ff1c" providerId="ADAL" clId="{462E2544-81CD-462D-BFB4-A089C64A641E}" dt="2025-07-14T20:05:01.954" v="11"/>
        <pc:sldMkLst>
          <pc:docMk/>
          <pc:sldMk cId="3129663158" sldId="471"/>
        </pc:sldMkLst>
      </pc:sldChg>
      <pc:sldChg chg="add">
        <pc:chgData name="Chris Alvin" userId="1477fe7d-12c1-4dcd-b708-f1331679ff1c" providerId="ADAL" clId="{462E2544-81CD-462D-BFB4-A089C64A641E}" dt="2025-07-14T20:05:01.954" v="11"/>
        <pc:sldMkLst>
          <pc:docMk/>
          <pc:sldMk cId="2547813473" sldId="472"/>
        </pc:sldMkLst>
      </pc:sldChg>
      <pc:sldChg chg="del">
        <pc:chgData name="Chris Alvin" userId="1477fe7d-12c1-4dcd-b708-f1331679ff1c" providerId="ADAL" clId="{462E2544-81CD-462D-BFB4-A089C64A641E}" dt="2025-07-14T20:10:22.326" v="42" actId="47"/>
        <pc:sldMkLst>
          <pc:docMk/>
          <pc:sldMk cId="3675226483" sldId="475"/>
        </pc:sldMkLst>
      </pc:sldChg>
      <pc:sldChg chg="del">
        <pc:chgData name="Chris Alvin" userId="1477fe7d-12c1-4dcd-b708-f1331679ff1c" providerId="ADAL" clId="{462E2544-81CD-462D-BFB4-A089C64A641E}" dt="2025-07-14T20:10:22.326" v="42" actId="47"/>
        <pc:sldMkLst>
          <pc:docMk/>
          <pc:sldMk cId="3641324889" sldId="497"/>
        </pc:sldMkLst>
      </pc:sldChg>
      <pc:sldChg chg="del">
        <pc:chgData name="Chris Alvin" userId="1477fe7d-12c1-4dcd-b708-f1331679ff1c" providerId="ADAL" clId="{462E2544-81CD-462D-BFB4-A089C64A641E}" dt="2025-07-14T20:10:22.326" v="42" actId="47"/>
        <pc:sldMkLst>
          <pc:docMk/>
          <pc:sldMk cId="1240048874" sldId="500"/>
        </pc:sldMkLst>
      </pc:sldChg>
      <pc:sldChg chg="del">
        <pc:chgData name="Chris Alvin" userId="1477fe7d-12c1-4dcd-b708-f1331679ff1c" providerId="ADAL" clId="{462E2544-81CD-462D-BFB4-A089C64A641E}" dt="2025-07-14T20:10:22.326" v="42" actId="47"/>
        <pc:sldMkLst>
          <pc:docMk/>
          <pc:sldMk cId="2770991326" sldId="501"/>
        </pc:sldMkLst>
      </pc:sldChg>
      <pc:sldChg chg="del">
        <pc:chgData name="Chris Alvin" userId="1477fe7d-12c1-4dcd-b708-f1331679ff1c" providerId="ADAL" clId="{462E2544-81CD-462D-BFB4-A089C64A641E}" dt="2025-07-14T20:10:22.326" v="42" actId="47"/>
        <pc:sldMkLst>
          <pc:docMk/>
          <pc:sldMk cId="3542897010" sldId="502"/>
        </pc:sldMkLst>
      </pc:sldChg>
      <pc:sldChg chg="del">
        <pc:chgData name="Chris Alvin" userId="1477fe7d-12c1-4dcd-b708-f1331679ff1c" providerId="ADAL" clId="{462E2544-81CD-462D-BFB4-A089C64A641E}" dt="2025-07-14T20:10:14.256" v="41" actId="47"/>
        <pc:sldMkLst>
          <pc:docMk/>
          <pc:sldMk cId="3583927357" sldId="503"/>
        </pc:sldMkLst>
      </pc:sldChg>
      <pc:sldChg chg="del">
        <pc:chgData name="Chris Alvin" userId="1477fe7d-12c1-4dcd-b708-f1331679ff1c" providerId="ADAL" clId="{462E2544-81CD-462D-BFB4-A089C64A641E}" dt="2025-07-14T20:10:14.256" v="41" actId="47"/>
        <pc:sldMkLst>
          <pc:docMk/>
          <pc:sldMk cId="797404979" sldId="504"/>
        </pc:sldMkLst>
      </pc:sldChg>
      <pc:sldChg chg="del">
        <pc:chgData name="Chris Alvin" userId="1477fe7d-12c1-4dcd-b708-f1331679ff1c" providerId="ADAL" clId="{462E2544-81CD-462D-BFB4-A089C64A641E}" dt="2025-07-14T20:10:14.256" v="41" actId="47"/>
        <pc:sldMkLst>
          <pc:docMk/>
          <pc:sldMk cId="2562806" sldId="505"/>
        </pc:sldMkLst>
      </pc:sldChg>
      <pc:sldChg chg="del">
        <pc:chgData name="Chris Alvin" userId="1477fe7d-12c1-4dcd-b708-f1331679ff1c" providerId="ADAL" clId="{462E2544-81CD-462D-BFB4-A089C64A641E}" dt="2025-07-14T20:10:14.256" v="41" actId="47"/>
        <pc:sldMkLst>
          <pc:docMk/>
          <pc:sldMk cId="1408080132" sldId="506"/>
        </pc:sldMkLst>
      </pc:sldChg>
      <pc:sldChg chg="del">
        <pc:chgData name="Chris Alvin" userId="1477fe7d-12c1-4dcd-b708-f1331679ff1c" providerId="ADAL" clId="{462E2544-81CD-462D-BFB4-A089C64A641E}" dt="2025-07-14T20:10:14.256" v="41" actId="47"/>
        <pc:sldMkLst>
          <pc:docMk/>
          <pc:sldMk cId="427996997" sldId="507"/>
        </pc:sldMkLst>
      </pc:sldChg>
      <pc:sldChg chg="del">
        <pc:chgData name="Chris Alvin" userId="1477fe7d-12c1-4dcd-b708-f1331679ff1c" providerId="ADAL" clId="{462E2544-81CD-462D-BFB4-A089C64A641E}" dt="2025-07-14T20:10:14.256" v="41" actId="47"/>
        <pc:sldMkLst>
          <pc:docMk/>
          <pc:sldMk cId="3378555330" sldId="509"/>
        </pc:sldMkLst>
      </pc:sldChg>
      <pc:sldChg chg="del">
        <pc:chgData name="Chris Alvin" userId="1477fe7d-12c1-4dcd-b708-f1331679ff1c" providerId="ADAL" clId="{462E2544-81CD-462D-BFB4-A089C64A641E}" dt="2025-07-14T20:01:44.201" v="9" actId="47"/>
        <pc:sldMkLst>
          <pc:docMk/>
          <pc:sldMk cId="3279531440" sldId="510"/>
        </pc:sldMkLst>
      </pc:sldChg>
      <pc:sldChg chg="del">
        <pc:chgData name="Chris Alvin" userId="1477fe7d-12c1-4dcd-b708-f1331679ff1c" providerId="ADAL" clId="{462E2544-81CD-462D-BFB4-A089C64A641E}" dt="2025-07-14T20:01:44.201" v="9" actId="47"/>
        <pc:sldMkLst>
          <pc:docMk/>
          <pc:sldMk cId="0" sldId="513"/>
        </pc:sldMkLst>
      </pc:sldChg>
      <pc:sldChg chg="del">
        <pc:chgData name="Chris Alvin" userId="1477fe7d-12c1-4dcd-b708-f1331679ff1c" providerId="ADAL" clId="{462E2544-81CD-462D-BFB4-A089C64A641E}" dt="2025-07-14T20:01:44.201" v="9" actId="47"/>
        <pc:sldMkLst>
          <pc:docMk/>
          <pc:sldMk cId="0" sldId="514"/>
        </pc:sldMkLst>
      </pc:sldChg>
      <pc:sldChg chg="del">
        <pc:chgData name="Chris Alvin" userId="1477fe7d-12c1-4dcd-b708-f1331679ff1c" providerId="ADAL" clId="{462E2544-81CD-462D-BFB4-A089C64A641E}" dt="2025-07-14T20:01:44.201" v="9" actId="47"/>
        <pc:sldMkLst>
          <pc:docMk/>
          <pc:sldMk cId="0" sldId="515"/>
        </pc:sldMkLst>
      </pc:sldChg>
      <pc:sldChg chg="del">
        <pc:chgData name="Chris Alvin" userId="1477fe7d-12c1-4dcd-b708-f1331679ff1c" providerId="ADAL" clId="{462E2544-81CD-462D-BFB4-A089C64A641E}" dt="2025-07-14T20:10:14.256" v="41" actId="47"/>
        <pc:sldMkLst>
          <pc:docMk/>
          <pc:sldMk cId="3945197557" sldId="518"/>
        </pc:sldMkLst>
      </pc:sldChg>
      <pc:sldChg chg="del">
        <pc:chgData name="Chris Alvin" userId="1477fe7d-12c1-4dcd-b708-f1331679ff1c" providerId="ADAL" clId="{462E2544-81CD-462D-BFB4-A089C64A641E}" dt="2025-07-14T20:10:08.170" v="40" actId="47"/>
        <pc:sldMkLst>
          <pc:docMk/>
          <pc:sldMk cId="1663390132" sldId="521"/>
        </pc:sldMkLst>
      </pc:sldChg>
      <pc:sldChg chg="del">
        <pc:chgData name="Chris Alvin" userId="1477fe7d-12c1-4dcd-b708-f1331679ff1c" providerId="ADAL" clId="{462E2544-81CD-462D-BFB4-A089C64A641E}" dt="2025-07-14T20:10:08.170" v="40" actId="47"/>
        <pc:sldMkLst>
          <pc:docMk/>
          <pc:sldMk cId="3121140999" sldId="522"/>
        </pc:sldMkLst>
      </pc:sldChg>
      <pc:sldChg chg="del">
        <pc:chgData name="Chris Alvin" userId="1477fe7d-12c1-4dcd-b708-f1331679ff1c" providerId="ADAL" clId="{462E2544-81CD-462D-BFB4-A089C64A641E}" dt="2025-07-14T20:10:08.170" v="40" actId="47"/>
        <pc:sldMkLst>
          <pc:docMk/>
          <pc:sldMk cId="3725360167" sldId="523"/>
        </pc:sldMkLst>
      </pc:sldChg>
      <pc:sldChg chg="del">
        <pc:chgData name="Chris Alvin" userId="1477fe7d-12c1-4dcd-b708-f1331679ff1c" providerId="ADAL" clId="{462E2544-81CD-462D-BFB4-A089C64A641E}" dt="2025-07-14T20:10:08.170" v="40" actId="47"/>
        <pc:sldMkLst>
          <pc:docMk/>
          <pc:sldMk cId="1306992096" sldId="524"/>
        </pc:sldMkLst>
      </pc:sldChg>
      <pc:sldChg chg="del">
        <pc:chgData name="Chris Alvin" userId="1477fe7d-12c1-4dcd-b708-f1331679ff1c" providerId="ADAL" clId="{462E2544-81CD-462D-BFB4-A089C64A641E}" dt="2025-07-14T20:10:08.170" v="40" actId="47"/>
        <pc:sldMkLst>
          <pc:docMk/>
          <pc:sldMk cId="3206938213" sldId="525"/>
        </pc:sldMkLst>
      </pc:sldChg>
      <pc:sldChg chg="del">
        <pc:chgData name="Chris Alvin" userId="1477fe7d-12c1-4dcd-b708-f1331679ff1c" providerId="ADAL" clId="{462E2544-81CD-462D-BFB4-A089C64A641E}" dt="2025-07-14T20:10:08.170" v="40" actId="47"/>
        <pc:sldMkLst>
          <pc:docMk/>
          <pc:sldMk cId="4149399726" sldId="526"/>
        </pc:sldMkLst>
      </pc:sldChg>
      <pc:sldChg chg="del">
        <pc:chgData name="Chris Alvin" userId="1477fe7d-12c1-4dcd-b708-f1331679ff1c" providerId="ADAL" clId="{462E2544-81CD-462D-BFB4-A089C64A641E}" dt="2025-07-14T20:01:51.934" v="10" actId="47"/>
        <pc:sldMkLst>
          <pc:docMk/>
          <pc:sldMk cId="3316989783" sldId="527"/>
        </pc:sldMkLst>
      </pc:sldChg>
      <pc:sldChg chg="del">
        <pc:chgData name="Chris Alvin" userId="1477fe7d-12c1-4dcd-b708-f1331679ff1c" providerId="ADAL" clId="{462E2544-81CD-462D-BFB4-A089C64A641E}" dt="2025-07-14T20:01:51.934" v="10" actId="47"/>
        <pc:sldMkLst>
          <pc:docMk/>
          <pc:sldMk cId="426316093" sldId="529"/>
        </pc:sldMkLst>
      </pc:sldChg>
      <pc:sldChg chg="del">
        <pc:chgData name="Chris Alvin" userId="1477fe7d-12c1-4dcd-b708-f1331679ff1c" providerId="ADAL" clId="{462E2544-81CD-462D-BFB4-A089C64A641E}" dt="2025-07-14T20:01:51.934" v="10" actId="47"/>
        <pc:sldMkLst>
          <pc:docMk/>
          <pc:sldMk cId="3646346545" sldId="530"/>
        </pc:sldMkLst>
      </pc:sldChg>
      <pc:sldChg chg="del">
        <pc:chgData name="Chris Alvin" userId="1477fe7d-12c1-4dcd-b708-f1331679ff1c" providerId="ADAL" clId="{462E2544-81CD-462D-BFB4-A089C64A641E}" dt="2025-07-14T20:10:08.170" v="40" actId="47"/>
        <pc:sldMkLst>
          <pc:docMk/>
          <pc:sldMk cId="2787470954" sldId="531"/>
        </pc:sldMkLst>
      </pc:sldChg>
      <pc:sldChg chg="add">
        <pc:chgData name="Chris Alvin" userId="1477fe7d-12c1-4dcd-b708-f1331679ff1c" providerId="ADAL" clId="{462E2544-81CD-462D-BFB4-A089C64A641E}" dt="2025-07-14T20:05:01.954" v="11"/>
        <pc:sldMkLst>
          <pc:docMk/>
          <pc:sldMk cId="559858578" sldId="532"/>
        </pc:sldMkLst>
      </pc:sldChg>
      <pc:sldChg chg="del">
        <pc:chgData name="Chris Alvin" userId="1477fe7d-12c1-4dcd-b708-f1331679ff1c" providerId="ADAL" clId="{462E2544-81CD-462D-BFB4-A089C64A641E}" dt="2025-07-14T20:01:51.934" v="10" actId="47"/>
        <pc:sldMkLst>
          <pc:docMk/>
          <pc:sldMk cId="2778440102" sldId="532"/>
        </pc:sldMkLst>
      </pc:sldChg>
      <pc:sldChg chg="add modTransition">
        <pc:chgData name="Chris Alvin" userId="1477fe7d-12c1-4dcd-b708-f1331679ff1c" providerId="ADAL" clId="{462E2544-81CD-462D-BFB4-A089C64A641E}" dt="2025-07-14T20:09:54.373" v="12"/>
        <pc:sldMkLst>
          <pc:docMk/>
          <pc:sldMk cId="0" sldId="533"/>
        </pc:sldMkLst>
      </pc:sldChg>
      <pc:sldChg chg="del">
        <pc:chgData name="Chris Alvin" userId="1477fe7d-12c1-4dcd-b708-f1331679ff1c" providerId="ADAL" clId="{462E2544-81CD-462D-BFB4-A089C64A641E}" dt="2025-07-14T20:01:51.934" v="10" actId="47"/>
        <pc:sldMkLst>
          <pc:docMk/>
          <pc:sldMk cId="2491770295" sldId="533"/>
        </pc:sldMkLst>
      </pc:sldChg>
      <pc:sldChg chg="add modTransition">
        <pc:chgData name="Chris Alvin" userId="1477fe7d-12c1-4dcd-b708-f1331679ff1c" providerId="ADAL" clId="{462E2544-81CD-462D-BFB4-A089C64A641E}" dt="2025-07-14T20:09:54.373" v="12"/>
        <pc:sldMkLst>
          <pc:docMk/>
          <pc:sldMk cId="0" sldId="534"/>
        </pc:sldMkLst>
      </pc:sldChg>
      <pc:sldChg chg="del">
        <pc:chgData name="Chris Alvin" userId="1477fe7d-12c1-4dcd-b708-f1331679ff1c" providerId="ADAL" clId="{462E2544-81CD-462D-BFB4-A089C64A641E}" dt="2025-07-14T20:01:51.934" v="10" actId="47"/>
        <pc:sldMkLst>
          <pc:docMk/>
          <pc:sldMk cId="1882900241" sldId="534"/>
        </pc:sldMkLst>
      </pc:sldChg>
      <pc:sldChg chg="del">
        <pc:chgData name="Chris Alvin" userId="1477fe7d-12c1-4dcd-b708-f1331679ff1c" providerId="ADAL" clId="{462E2544-81CD-462D-BFB4-A089C64A641E}" dt="2025-07-14T20:01:51.934" v="10" actId="47"/>
        <pc:sldMkLst>
          <pc:docMk/>
          <pc:sldMk cId="3165703181" sldId="535"/>
        </pc:sldMkLst>
      </pc:sldChg>
      <pc:sldChg chg="del">
        <pc:chgData name="Chris Alvin" userId="1477fe7d-12c1-4dcd-b708-f1331679ff1c" providerId="ADAL" clId="{462E2544-81CD-462D-BFB4-A089C64A641E}" dt="2025-07-14T20:01:51.934" v="10" actId="47"/>
        <pc:sldMkLst>
          <pc:docMk/>
          <pc:sldMk cId="2101162343" sldId="536"/>
        </pc:sldMkLst>
      </pc:sldChg>
      <pc:sldChg chg="del">
        <pc:chgData name="Chris Alvin" userId="1477fe7d-12c1-4dcd-b708-f1331679ff1c" providerId="ADAL" clId="{462E2544-81CD-462D-BFB4-A089C64A641E}" dt="2025-07-14T20:01:51.934" v="10" actId="47"/>
        <pc:sldMkLst>
          <pc:docMk/>
          <pc:sldMk cId="4006628799" sldId="537"/>
        </pc:sldMkLst>
      </pc:sldChg>
      <pc:sldChg chg="del">
        <pc:chgData name="Chris Alvin" userId="1477fe7d-12c1-4dcd-b708-f1331679ff1c" providerId="ADAL" clId="{462E2544-81CD-462D-BFB4-A089C64A641E}" dt="2025-07-14T20:01:51.934" v="10" actId="47"/>
        <pc:sldMkLst>
          <pc:docMk/>
          <pc:sldMk cId="1556929591" sldId="538"/>
        </pc:sldMkLst>
      </pc:sldChg>
      <pc:sldChg chg="del">
        <pc:chgData name="Chris Alvin" userId="1477fe7d-12c1-4dcd-b708-f1331679ff1c" providerId="ADAL" clId="{462E2544-81CD-462D-BFB4-A089C64A641E}" dt="2025-07-14T20:01:51.934" v="10" actId="47"/>
        <pc:sldMkLst>
          <pc:docMk/>
          <pc:sldMk cId="1344279011" sldId="539"/>
        </pc:sldMkLst>
      </pc:sldChg>
      <pc:sldChg chg="del">
        <pc:chgData name="Chris Alvin" userId="1477fe7d-12c1-4dcd-b708-f1331679ff1c" providerId="ADAL" clId="{462E2544-81CD-462D-BFB4-A089C64A641E}" dt="2025-07-14T20:01:51.934" v="10" actId="47"/>
        <pc:sldMkLst>
          <pc:docMk/>
          <pc:sldMk cId="1822572046" sldId="540"/>
        </pc:sldMkLst>
      </pc:sldChg>
      <pc:sldChg chg="del">
        <pc:chgData name="Chris Alvin" userId="1477fe7d-12c1-4dcd-b708-f1331679ff1c" providerId="ADAL" clId="{462E2544-81CD-462D-BFB4-A089C64A641E}" dt="2025-07-14T20:01:51.934" v="10" actId="47"/>
        <pc:sldMkLst>
          <pc:docMk/>
          <pc:sldMk cId="4065836927" sldId="541"/>
        </pc:sldMkLst>
      </pc:sldChg>
      <pc:sldChg chg="del">
        <pc:chgData name="Chris Alvin" userId="1477fe7d-12c1-4dcd-b708-f1331679ff1c" providerId="ADAL" clId="{462E2544-81CD-462D-BFB4-A089C64A641E}" dt="2025-07-14T20:01:51.934" v="10" actId="47"/>
        <pc:sldMkLst>
          <pc:docMk/>
          <pc:sldMk cId="3194249559" sldId="542"/>
        </pc:sldMkLst>
      </pc:sldChg>
      <pc:sldChg chg="del">
        <pc:chgData name="Chris Alvin" userId="1477fe7d-12c1-4dcd-b708-f1331679ff1c" providerId="ADAL" clId="{462E2544-81CD-462D-BFB4-A089C64A641E}" dt="2025-07-14T20:01:44.201" v="9" actId="47"/>
        <pc:sldMkLst>
          <pc:docMk/>
          <pc:sldMk cId="4165950466" sldId="543"/>
        </pc:sldMkLst>
      </pc:sldChg>
      <pc:sldChg chg="del">
        <pc:chgData name="Chris Alvin" userId="1477fe7d-12c1-4dcd-b708-f1331679ff1c" providerId="ADAL" clId="{462E2544-81CD-462D-BFB4-A089C64A641E}" dt="2025-07-14T20:01:44.201" v="9" actId="47"/>
        <pc:sldMkLst>
          <pc:docMk/>
          <pc:sldMk cId="328449941" sldId="544"/>
        </pc:sldMkLst>
      </pc:sldChg>
      <pc:sldChg chg="del">
        <pc:chgData name="Chris Alvin" userId="1477fe7d-12c1-4dcd-b708-f1331679ff1c" providerId="ADAL" clId="{462E2544-81CD-462D-BFB4-A089C64A641E}" dt="2025-07-14T20:01:44.201" v="9" actId="47"/>
        <pc:sldMkLst>
          <pc:docMk/>
          <pc:sldMk cId="1290503683" sldId="545"/>
        </pc:sldMkLst>
      </pc:sldChg>
      <pc:sldChg chg="del">
        <pc:chgData name="Chris Alvin" userId="1477fe7d-12c1-4dcd-b708-f1331679ff1c" providerId="ADAL" clId="{462E2544-81CD-462D-BFB4-A089C64A641E}" dt="2025-07-14T20:01:44.201" v="9" actId="47"/>
        <pc:sldMkLst>
          <pc:docMk/>
          <pc:sldMk cId="3183546220" sldId="546"/>
        </pc:sldMkLst>
      </pc:sldChg>
      <pc:sldChg chg="del">
        <pc:chgData name="Chris Alvin" userId="1477fe7d-12c1-4dcd-b708-f1331679ff1c" providerId="ADAL" clId="{462E2544-81CD-462D-BFB4-A089C64A641E}" dt="2025-07-14T20:01:44.201" v="9" actId="47"/>
        <pc:sldMkLst>
          <pc:docMk/>
          <pc:sldMk cId="2697443121" sldId="547"/>
        </pc:sldMkLst>
      </pc:sldChg>
      <pc:sldChg chg="del">
        <pc:chgData name="Chris Alvin" userId="1477fe7d-12c1-4dcd-b708-f1331679ff1c" providerId="ADAL" clId="{462E2544-81CD-462D-BFB4-A089C64A641E}" dt="2025-07-14T20:01:44.201" v="9" actId="47"/>
        <pc:sldMkLst>
          <pc:docMk/>
          <pc:sldMk cId="1013047131" sldId="548"/>
        </pc:sldMkLst>
      </pc:sldChg>
      <pc:sldChg chg="del">
        <pc:chgData name="Chris Alvin" userId="1477fe7d-12c1-4dcd-b708-f1331679ff1c" providerId="ADAL" clId="{462E2544-81CD-462D-BFB4-A089C64A641E}" dt="2025-07-14T20:01:44.201" v="9" actId="47"/>
        <pc:sldMkLst>
          <pc:docMk/>
          <pc:sldMk cId="397280064" sldId="550"/>
        </pc:sldMkLst>
      </pc:sldChg>
      <pc:sldChg chg="del">
        <pc:chgData name="Chris Alvin" userId="1477fe7d-12c1-4dcd-b708-f1331679ff1c" providerId="ADAL" clId="{462E2544-81CD-462D-BFB4-A089C64A641E}" dt="2025-07-14T20:01:44.201" v="9" actId="47"/>
        <pc:sldMkLst>
          <pc:docMk/>
          <pc:sldMk cId="2074112087" sldId="551"/>
        </pc:sldMkLst>
      </pc:sldChg>
      <pc:sldChg chg="del">
        <pc:chgData name="Chris Alvin" userId="1477fe7d-12c1-4dcd-b708-f1331679ff1c" providerId="ADAL" clId="{462E2544-81CD-462D-BFB4-A089C64A641E}" dt="2025-07-14T20:01:44.201" v="9" actId="47"/>
        <pc:sldMkLst>
          <pc:docMk/>
          <pc:sldMk cId="4077603079" sldId="552"/>
        </pc:sldMkLst>
      </pc:sldChg>
      <pc:sldChg chg="del">
        <pc:chgData name="Chris Alvin" userId="1477fe7d-12c1-4dcd-b708-f1331679ff1c" providerId="ADAL" clId="{462E2544-81CD-462D-BFB4-A089C64A641E}" dt="2025-07-14T20:01:44.201" v="9" actId="47"/>
        <pc:sldMkLst>
          <pc:docMk/>
          <pc:sldMk cId="3952010913" sldId="553"/>
        </pc:sldMkLst>
      </pc:sldChg>
      <pc:sldChg chg="del">
        <pc:chgData name="Chris Alvin" userId="1477fe7d-12c1-4dcd-b708-f1331679ff1c" providerId="ADAL" clId="{462E2544-81CD-462D-BFB4-A089C64A641E}" dt="2025-07-14T20:01:44.201" v="9" actId="47"/>
        <pc:sldMkLst>
          <pc:docMk/>
          <pc:sldMk cId="76395878" sldId="554"/>
        </pc:sldMkLst>
      </pc:sldChg>
      <pc:sldChg chg="del">
        <pc:chgData name="Chris Alvin" userId="1477fe7d-12c1-4dcd-b708-f1331679ff1c" providerId="ADAL" clId="{462E2544-81CD-462D-BFB4-A089C64A641E}" dt="2025-07-14T20:01:44.201" v="9" actId="47"/>
        <pc:sldMkLst>
          <pc:docMk/>
          <pc:sldMk cId="1638401199" sldId="555"/>
        </pc:sldMkLst>
      </pc:sldChg>
      <pc:sldChg chg="del">
        <pc:chgData name="Chris Alvin" userId="1477fe7d-12c1-4dcd-b708-f1331679ff1c" providerId="ADAL" clId="{462E2544-81CD-462D-BFB4-A089C64A641E}" dt="2025-07-14T20:01:44.201" v="9" actId="47"/>
        <pc:sldMkLst>
          <pc:docMk/>
          <pc:sldMk cId="761292994" sldId="556"/>
        </pc:sldMkLst>
      </pc:sldChg>
      <pc:sldChg chg="del">
        <pc:chgData name="Chris Alvin" userId="1477fe7d-12c1-4dcd-b708-f1331679ff1c" providerId="ADAL" clId="{462E2544-81CD-462D-BFB4-A089C64A641E}" dt="2025-07-14T20:01:44.201" v="9" actId="47"/>
        <pc:sldMkLst>
          <pc:docMk/>
          <pc:sldMk cId="3839567981" sldId="557"/>
        </pc:sldMkLst>
      </pc:sldChg>
      <pc:sldChg chg="del">
        <pc:chgData name="Chris Alvin" userId="1477fe7d-12c1-4dcd-b708-f1331679ff1c" providerId="ADAL" clId="{462E2544-81CD-462D-BFB4-A089C64A641E}" dt="2025-07-14T20:01:44.201" v="9" actId="47"/>
        <pc:sldMkLst>
          <pc:docMk/>
          <pc:sldMk cId="4067320446" sldId="558"/>
        </pc:sldMkLst>
      </pc:sldChg>
      <pc:sldChg chg="del">
        <pc:chgData name="Chris Alvin" userId="1477fe7d-12c1-4dcd-b708-f1331679ff1c" providerId="ADAL" clId="{462E2544-81CD-462D-BFB4-A089C64A641E}" dt="2025-07-14T20:01:44.201" v="9" actId="47"/>
        <pc:sldMkLst>
          <pc:docMk/>
          <pc:sldMk cId="1508172726" sldId="559"/>
        </pc:sldMkLst>
      </pc:sldChg>
      <pc:sldChg chg="del">
        <pc:chgData name="Chris Alvin" userId="1477fe7d-12c1-4dcd-b708-f1331679ff1c" providerId="ADAL" clId="{462E2544-81CD-462D-BFB4-A089C64A641E}" dt="2025-07-14T20:01:44.201" v="9" actId="47"/>
        <pc:sldMkLst>
          <pc:docMk/>
          <pc:sldMk cId="1465891945" sldId="560"/>
        </pc:sldMkLst>
      </pc:sldChg>
      <pc:sldChg chg="del">
        <pc:chgData name="Chris Alvin" userId="1477fe7d-12c1-4dcd-b708-f1331679ff1c" providerId="ADAL" clId="{462E2544-81CD-462D-BFB4-A089C64A641E}" dt="2025-07-14T20:01:44.201" v="9" actId="47"/>
        <pc:sldMkLst>
          <pc:docMk/>
          <pc:sldMk cId="4100443040" sldId="561"/>
        </pc:sldMkLst>
      </pc:sldChg>
      <pc:sldChg chg="del">
        <pc:chgData name="Chris Alvin" userId="1477fe7d-12c1-4dcd-b708-f1331679ff1c" providerId="ADAL" clId="{462E2544-81CD-462D-BFB4-A089C64A641E}" dt="2025-07-14T20:01:44.201" v="9" actId="47"/>
        <pc:sldMkLst>
          <pc:docMk/>
          <pc:sldMk cId="50152747" sldId="562"/>
        </pc:sldMkLst>
      </pc:sldChg>
      <pc:sldChg chg="del">
        <pc:chgData name="Chris Alvin" userId="1477fe7d-12c1-4dcd-b708-f1331679ff1c" providerId="ADAL" clId="{462E2544-81CD-462D-BFB4-A089C64A641E}" dt="2025-07-14T20:01:44.201" v="9" actId="47"/>
        <pc:sldMkLst>
          <pc:docMk/>
          <pc:sldMk cId="466376565" sldId="563"/>
        </pc:sldMkLst>
      </pc:sldChg>
      <pc:sldChg chg="del">
        <pc:chgData name="Chris Alvin" userId="1477fe7d-12c1-4dcd-b708-f1331679ff1c" providerId="ADAL" clId="{462E2544-81CD-462D-BFB4-A089C64A641E}" dt="2025-07-14T20:01:44.201" v="9" actId="47"/>
        <pc:sldMkLst>
          <pc:docMk/>
          <pc:sldMk cId="1149130682" sldId="564"/>
        </pc:sldMkLst>
      </pc:sldChg>
      <pc:sldChg chg="del">
        <pc:chgData name="Chris Alvin" userId="1477fe7d-12c1-4dcd-b708-f1331679ff1c" providerId="ADAL" clId="{462E2544-81CD-462D-BFB4-A089C64A641E}" dt="2025-07-14T20:01:44.201" v="9" actId="47"/>
        <pc:sldMkLst>
          <pc:docMk/>
          <pc:sldMk cId="2860246152" sldId="566"/>
        </pc:sldMkLst>
      </pc:sldChg>
      <pc:sldChg chg="del">
        <pc:chgData name="Chris Alvin" userId="1477fe7d-12c1-4dcd-b708-f1331679ff1c" providerId="ADAL" clId="{462E2544-81CD-462D-BFB4-A089C64A641E}" dt="2025-07-14T20:01:44.201" v="9" actId="47"/>
        <pc:sldMkLst>
          <pc:docMk/>
          <pc:sldMk cId="3072528898" sldId="567"/>
        </pc:sldMkLst>
      </pc:sldChg>
    </pc:docChg>
  </pc:docChgLst>
  <pc:docChgLst>
    <pc:chgData name="Chris Alvin" userId="1477fe7d-12c1-4dcd-b708-f1331679ff1c" providerId="ADAL" clId="{45F9C439-45B9-4AFF-9C50-25532634ECD6}"/>
    <pc:docChg chg="undo redo custSel addSld delSld modSld sldOrd addSection delSection modSection">
      <pc:chgData name="Chris Alvin" userId="1477fe7d-12c1-4dcd-b708-f1331679ff1c" providerId="ADAL" clId="{45F9C439-45B9-4AFF-9C50-25532634ECD6}" dt="2023-02-17T18:50:50.237" v="9614" actId="1076"/>
      <pc:docMkLst>
        <pc:docMk/>
      </pc:docMkLst>
      <pc:sldChg chg="modSp mod">
        <pc:chgData name="Chris Alvin" userId="1477fe7d-12c1-4dcd-b708-f1331679ff1c" providerId="ADAL" clId="{45F9C439-45B9-4AFF-9C50-25532634ECD6}" dt="2023-02-13T16:21:22.538" v="87" actId="20577"/>
        <pc:sldMkLst>
          <pc:docMk/>
          <pc:sldMk cId="923078003" sldId="265"/>
        </pc:sldMkLst>
      </pc:sldChg>
      <pc:sldChg chg="del">
        <pc:chgData name="Chris Alvin" userId="1477fe7d-12c1-4dcd-b708-f1331679ff1c" providerId="ADAL" clId="{45F9C439-45B9-4AFF-9C50-25532634ECD6}" dt="2023-02-10T16:21:18.450" v="8" actId="47"/>
        <pc:sldMkLst>
          <pc:docMk/>
          <pc:sldMk cId="391318054" sldId="384"/>
        </pc:sldMkLst>
      </pc:sldChg>
      <pc:sldChg chg="del">
        <pc:chgData name="Chris Alvin" userId="1477fe7d-12c1-4dcd-b708-f1331679ff1c" providerId="ADAL" clId="{45F9C439-45B9-4AFF-9C50-25532634ECD6}" dt="2023-02-10T16:22:06.013" v="49" actId="47"/>
        <pc:sldMkLst>
          <pc:docMk/>
          <pc:sldMk cId="3438041948" sldId="412"/>
        </pc:sldMkLst>
      </pc:sldChg>
      <pc:sldChg chg="del">
        <pc:chgData name="Chris Alvin" userId="1477fe7d-12c1-4dcd-b708-f1331679ff1c" providerId="ADAL" clId="{45F9C439-45B9-4AFF-9C50-25532634ECD6}" dt="2023-02-10T16:21:16.856" v="5" actId="47"/>
        <pc:sldMkLst>
          <pc:docMk/>
          <pc:sldMk cId="2647307980" sldId="413"/>
        </pc:sldMkLst>
      </pc:sldChg>
      <pc:sldChg chg="del">
        <pc:chgData name="Chris Alvin" userId="1477fe7d-12c1-4dcd-b708-f1331679ff1c" providerId="ADAL" clId="{45F9C439-45B9-4AFF-9C50-25532634ECD6}" dt="2023-02-10T16:21:17.840" v="6" actId="47"/>
        <pc:sldMkLst>
          <pc:docMk/>
          <pc:sldMk cId="4217215699" sldId="414"/>
        </pc:sldMkLst>
      </pc:sldChg>
      <pc:sldChg chg="del">
        <pc:chgData name="Chris Alvin" userId="1477fe7d-12c1-4dcd-b708-f1331679ff1c" providerId="ADAL" clId="{45F9C439-45B9-4AFF-9C50-25532634ECD6}" dt="2023-02-10T16:21:18.153" v="7" actId="47"/>
        <pc:sldMkLst>
          <pc:docMk/>
          <pc:sldMk cId="3512906967" sldId="415"/>
        </pc:sldMkLst>
      </pc:sldChg>
      <pc:sldChg chg="del">
        <pc:chgData name="Chris Alvin" userId="1477fe7d-12c1-4dcd-b708-f1331679ff1c" providerId="ADAL" clId="{45F9C439-45B9-4AFF-9C50-25532634ECD6}" dt="2023-02-10T16:21:18.840" v="9" actId="47"/>
        <pc:sldMkLst>
          <pc:docMk/>
          <pc:sldMk cId="3896870578" sldId="416"/>
        </pc:sldMkLst>
      </pc:sldChg>
      <pc:sldChg chg="del">
        <pc:chgData name="Chris Alvin" userId="1477fe7d-12c1-4dcd-b708-f1331679ff1c" providerId="ADAL" clId="{45F9C439-45B9-4AFF-9C50-25532634ECD6}" dt="2023-02-10T16:21:19.254" v="10" actId="47"/>
        <pc:sldMkLst>
          <pc:docMk/>
          <pc:sldMk cId="838234516" sldId="417"/>
        </pc:sldMkLst>
      </pc:sldChg>
      <pc:sldChg chg="del">
        <pc:chgData name="Chris Alvin" userId="1477fe7d-12c1-4dcd-b708-f1331679ff1c" providerId="ADAL" clId="{45F9C439-45B9-4AFF-9C50-25532634ECD6}" dt="2023-02-10T16:21:19.768" v="11" actId="47"/>
        <pc:sldMkLst>
          <pc:docMk/>
          <pc:sldMk cId="1709967535" sldId="418"/>
        </pc:sldMkLst>
      </pc:sldChg>
      <pc:sldChg chg="del">
        <pc:chgData name="Chris Alvin" userId="1477fe7d-12c1-4dcd-b708-f1331679ff1c" providerId="ADAL" clId="{45F9C439-45B9-4AFF-9C50-25532634ECD6}" dt="2023-02-10T16:21:20.211" v="12" actId="47"/>
        <pc:sldMkLst>
          <pc:docMk/>
          <pc:sldMk cId="3411988326" sldId="420"/>
        </pc:sldMkLst>
      </pc:sldChg>
      <pc:sldChg chg="del">
        <pc:chgData name="Chris Alvin" userId="1477fe7d-12c1-4dcd-b708-f1331679ff1c" providerId="ADAL" clId="{45F9C439-45B9-4AFF-9C50-25532634ECD6}" dt="2023-02-10T16:21:20.721" v="13" actId="47"/>
        <pc:sldMkLst>
          <pc:docMk/>
          <pc:sldMk cId="2904741533" sldId="421"/>
        </pc:sldMkLst>
      </pc:sldChg>
      <pc:sldChg chg="del">
        <pc:chgData name="Chris Alvin" userId="1477fe7d-12c1-4dcd-b708-f1331679ff1c" providerId="ADAL" clId="{45F9C439-45B9-4AFF-9C50-25532634ECD6}" dt="2023-02-10T16:21:22.279" v="16" actId="47"/>
        <pc:sldMkLst>
          <pc:docMk/>
          <pc:sldMk cId="1874451103" sldId="422"/>
        </pc:sldMkLst>
      </pc:sldChg>
      <pc:sldChg chg="del">
        <pc:chgData name="Chris Alvin" userId="1477fe7d-12c1-4dcd-b708-f1331679ff1c" providerId="ADAL" clId="{45F9C439-45B9-4AFF-9C50-25532634ECD6}" dt="2023-02-10T16:21:21.244" v="14" actId="47"/>
        <pc:sldMkLst>
          <pc:docMk/>
          <pc:sldMk cId="2416422594" sldId="423"/>
        </pc:sldMkLst>
      </pc:sldChg>
      <pc:sldChg chg="del">
        <pc:chgData name="Chris Alvin" userId="1477fe7d-12c1-4dcd-b708-f1331679ff1c" providerId="ADAL" clId="{45F9C439-45B9-4AFF-9C50-25532634ECD6}" dt="2023-02-10T16:21:21.817" v="15" actId="47"/>
        <pc:sldMkLst>
          <pc:docMk/>
          <pc:sldMk cId="194462727" sldId="424"/>
        </pc:sldMkLst>
      </pc:sldChg>
      <pc:sldChg chg="del">
        <pc:chgData name="Chris Alvin" userId="1477fe7d-12c1-4dcd-b708-f1331679ff1c" providerId="ADAL" clId="{45F9C439-45B9-4AFF-9C50-25532634ECD6}" dt="2023-02-10T16:21:22.823" v="17" actId="47"/>
        <pc:sldMkLst>
          <pc:docMk/>
          <pc:sldMk cId="685845028" sldId="425"/>
        </pc:sldMkLst>
      </pc:sldChg>
      <pc:sldChg chg="del">
        <pc:chgData name="Chris Alvin" userId="1477fe7d-12c1-4dcd-b708-f1331679ff1c" providerId="ADAL" clId="{45F9C439-45B9-4AFF-9C50-25532634ECD6}" dt="2023-02-10T16:21:23.563" v="18" actId="47"/>
        <pc:sldMkLst>
          <pc:docMk/>
          <pc:sldMk cId="4053914439" sldId="426"/>
        </pc:sldMkLst>
      </pc:sldChg>
      <pc:sldChg chg="del">
        <pc:chgData name="Chris Alvin" userId="1477fe7d-12c1-4dcd-b708-f1331679ff1c" providerId="ADAL" clId="{45F9C439-45B9-4AFF-9C50-25532634ECD6}" dt="2023-02-10T16:21:24.270" v="19" actId="47"/>
        <pc:sldMkLst>
          <pc:docMk/>
          <pc:sldMk cId="1852302099" sldId="427"/>
        </pc:sldMkLst>
      </pc:sldChg>
      <pc:sldChg chg="del">
        <pc:chgData name="Chris Alvin" userId="1477fe7d-12c1-4dcd-b708-f1331679ff1c" providerId="ADAL" clId="{45F9C439-45B9-4AFF-9C50-25532634ECD6}" dt="2023-02-10T16:21:34.862" v="32" actId="47"/>
        <pc:sldMkLst>
          <pc:docMk/>
          <pc:sldMk cId="983874230" sldId="428"/>
        </pc:sldMkLst>
      </pc:sldChg>
      <pc:sldChg chg="del">
        <pc:chgData name="Chris Alvin" userId="1477fe7d-12c1-4dcd-b708-f1331679ff1c" providerId="ADAL" clId="{45F9C439-45B9-4AFF-9C50-25532634ECD6}" dt="2023-02-10T16:21:25.104" v="20" actId="47"/>
        <pc:sldMkLst>
          <pc:docMk/>
          <pc:sldMk cId="951537855" sldId="429"/>
        </pc:sldMkLst>
      </pc:sldChg>
      <pc:sldChg chg="del">
        <pc:chgData name="Chris Alvin" userId="1477fe7d-12c1-4dcd-b708-f1331679ff1c" providerId="ADAL" clId="{45F9C439-45B9-4AFF-9C50-25532634ECD6}" dt="2023-02-10T16:21:25.764" v="21" actId="47"/>
        <pc:sldMkLst>
          <pc:docMk/>
          <pc:sldMk cId="2386048125" sldId="430"/>
        </pc:sldMkLst>
      </pc:sldChg>
      <pc:sldChg chg="del">
        <pc:chgData name="Chris Alvin" userId="1477fe7d-12c1-4dcd-b708-f1331679ff1c" providerId="ADAL" clId="{45F9C439-45B9-4AFF-9C50-25532634ECD6}" dt="2023-02-10T16:21:26.691" v="22" actId="47"/>
        <pc:sldMkLst>
          <pc:docMk/>
          <pc:sldMk cId="4225807808" sldId="431"/>
        </pc:sldMkLst>
      </pc:sldChg>
      <pc:sldChg chg="del">
        <pc:chgData name="Chris Alvin" userId="1477fe7d-12c1-4dcd-b708-f1331679ff1c" providerId="ADAL" clId="{45F9C439-45B9-4AFF-9C50-25532634ECD6}" dt="2023-02-10T16:21:27.274" v="23" actId="47"/>
        <pc:sldMkLst>
          <pc:docMk/>
          <pc:sldMk cId="1538466050" sldId="432"/>
        </pc:sldMkLst>
      </pc:sldChg>
      <pc:sldChg chg="del">
        <pc:chgData name="Chris Alvin" userId="1477fe7d-12c1-4dcd-b708-f1331679ff1c" providerId="ADAL" clId="{45F9C439-45B9-4AFF-9C50-25532634ECD6}" dt="2023-02-10T16:21:28.196" v="24" actId="47"/>
        <pc:sldMkLst>
          <pc:docMk/>
          <pc:sldMk cId="2989945718" sldId="433"/>
        </pc:sldMkLst>
      </pc:sldChg>
      <pc:sldChg chg="del">
        <pc:chgData name="Chris Alvin" userId="1477fe7d-12c1-4dcd-b708-f1331679ff1c" providerId="ADAL" clId="{45F9C439-45B9-4AFF-9C50-25532634ECD6}" dt="2023-02-10T16:21:29.593" v="26" actId="47"/>
        <pc:sldMkLst>
          <pc:docMk/>
          <pc:sldMk cId="794965798" sldId="434"/>
        </pc:sldMkLst>
      </pc:sldChg>
      <pc:sldChg chg="del">
        <pc:chgData name="Chris Alvin" userId="1477fe7d-12c1-4dcd-b708-f1331679ff1c" providerId="ADAL" clId="{45F9C439-45B9-4AFF-9C50-25532634ECD6}" dt="2023-02-10T16:21:28.967" v="25" actId="47"/>
        <pc:sldMkLst>
          <pc:docMk/>
          <pc:sldMk cId="487976493" sldId="435"/>
        </pc:sldMkLst>
      </pc:sldChg>
      <pc:sldChg chg="del">
        <pc:chgData name="Chris Alvin" userId="1477fe7d-12c1-4dcd-b708-f1331679ff1c" providerId="ADAL" clId="{45F9C439-45B9-4AFF-9C50-25532634ECD6}" dt="2023-02-10T16:21:29.989" v="27" actId="47"/>
        <pc:sldMkLst>
          <pc:docMk/>
          <pc:sldMk cId="1773151392" sldId="436"/>
        </pc:sldMkLst>
      </pc:sldChg>
      <pc:sldChg chg="del">
        <pc:chgData name="Chris Alvin" userId="1477fe7d-12c1-4dcd-b708-f1331679ff1c" providerId="ADAL" clId="{45F9C439-45B9-4AFF-9C50-25532634ECD6}" dt="2023-02-10T16:21:30.724" v="28" actId="47"/>
        <pc:sldMkLst>
          <pc:docMk/>
          <pc:sldMk cId="337613871" sldId="437"/>
        </pc:sldMkLst>
      </pc:sldChg>
      <pc:sldChg chg="del">
        <pc:chgData name="Chris Alvin" userId="1477fe7d-12c1-4dcd-b708-f1331679ff1c" providerId="ADAL" clId="{45F9C439-45B9-4AFF-9C50-25532634ECD6}" dt="2023-02-10T16:21:31.821" v="29" actId="47"/>
        <pc:sldMkLst>
          <pc:docMk/>
          <pc:sldMk cId="805066083" sldId="438"/>
        </pc:sldMkLst>
      </pc:sldChg>
      <pc:sldChg chg="del">
        <pc:chgData name="Chris Alvin" userId="1477fe7d-12c1-4dcd-b708-f1331679ff1c" providerId="ADAL" clId="{45F9C439-45B9-4AFF-9C50-25532634ECD6}" dt="2023-02-10T16:21:32.220" v="30" actId="47"/>
        <pc:sldMkLst>
          <pc:docMk/>
          <pc:sldMk cId="1735955495" sldId="440"/>
        </pc:sldMkLst>
      </pc:sldChg>
      <pc:sldChg chg="del">
        <pc:chgData name="Chris Alvin" userId="1477fe7d-12c1-4dcd-b708-f1331679ff1c" providerId="ADAL" clId="{45F9C439-45B9-4AFF-9C50-25532634ECD6}" dt="2023-02-10T16:21:33.423" v="31" actId="47"/>
        <pc:sldMkLst>
          <pc:docMk/>
          <pc:sldMk cId="3695902764" sldId="441"/>
        </pc:sldMkLst>
      </pc:sldChg>
      <pc:sldChg chg="del">
        <pc:chgData name="Chris Alvin" userId="1477fe7d-12c1-4dcd-b708-f1331679ff1c" providerId="ADAL" clId="{45F9C439-45B9-4AFF-9C50-25532634ECD6}" dt="2023-02-10T16:21:35.337" v="33" actId="47"/>
        <pc:sldMkLst>
          <pc:docMk/>
          <pc:sldMk cId="1630114591" sldId="442"/>
        </pc:sldMkLst>
      </pc:sldChg>
      <pc:sldChg chg="del">
        <pc:chgData name="Chris Alvin" userId="1477fe7d-12c1-4dcd-b708-f1331679ff1c" providerId="ADAL" clId="{45F9C439-45B9-4AFF-9C50-25532634ECD6}" dt="2023-02-10T16:21:36" v="34" actId="47"/>
        <pc:sldMkLst>
          <pc:docMk/>
          <pc:sldMk cId="509980055" sldId="443"/>
        </pc:sldMkLst>
      </pc:sldChg>
      <pc:sldChg chg="del">
        <pc:chgData name="Chris Alvin" userId="1477fe7d-12c1-4dcd-b708-f1331679ff1c" providerId="ADAL" clId="{45F9C439-45B9-4AFF-9C50-25532634ECD6}" dt="2023-02-10T16:21:36.900" v="35" actId="47"/>
        <pc:sldMkLst>
          <pc:docMk/>
          <pc:sldMk cId="510134461" sldId="444"/>
        </pc:sldMkLst>
      </pc:sldChg>
      <pc:sldChg chg="del">
        <pc:chgData name="Chris Alvin" userId="1477fe7d-12c1-4dcd-b708-f1331679ff1c" providerId="ADAL" clId="{45F9C439-45B9-4AFF-9C50-25532634ECD6}" dt="2023-02-10T16:21:37.578" v="36" actId="47"/>
        <pc:sldMkLst>
          <pc:docMk/>
          <pc:sldMk cId="3412279252" sldId="445"/>
        </pc:sldMkLst>
      </pc:sldChg>
      <pc:sldChg chg="del">
        <pc:chgData name="Chris Alvin" userId="1477fe7d-12c1-4dcd-b708-f1331679ff1c" providerId="ADAL" clId="{45F9C439-45B9-4AFF-9C50-25532634ECD6}" dt="2023-02-10T16:21:37.987" v="37" actId="47"/>
        <pc:sldMkLst>
          <pc:docMk/>
          <pc:sldMk cId="2975604400" sldId="446"/>
        </pc:sldMkLst>
      </pc:sldChg>
      <pc:sldChg chg="del">
        <pc:chgData name="Chris Alvin" userId="1477fe7d-12c1-4dcd-b708-f1331679ff1c" providerId="ADAL" clId="{45F9C439-45B9-4AFF-9C50-25532634ECD6}" dt="2023-02-10T16:21:38.402" v="38" actId="47"/>
        <pc:sldMkLst>
          <pc:docMk/>
          <pc:sldMk cId="2695040735" sldId="447"/>
        </pc:sldMkLst>
      </pc:sldChg>
      <pc:sldChg chg="del">
        <pc:chgData name="Chris Alvin" userId="1477fe7d-12c1-4dcd-b708-f1331679ff1c" providerId="ADAL" clId="{45F9C439-45B9-4AFF-9C50-25532634ECD6}" dt="2023-02-10T16:21:41.117" v="41" actId="47"/>
        <pc:sldMkLst>
          <pc:docMk/>
          <pc:sldMk cId="697557206" sldId="448"/>
        </pc:sldMkLst>
      </pc:sldChg>
      <pc:sldChg chg="del">
        <pc:chgData name="Chris Alvin" userId="1477fe7d-12c1-4dcd-b708-f1331679ff1c" providerId="ADAL" clId="{45F9C439-45B9-4AFF-9C50-25532634ECD6}" dt="2023-02-10T16:21:39.159" v="39" actId="47"/>
        <pc:sldMkLst>
          <pc:docMk/>
          <pc:sldMk cId="1927457586" sldId="449"/>
        </pc:sldMkLst>
      </pc:sldChg>
      <pc:sldChg chg="del">
        <pc:chgData name="Chris Alvin" userId="1477fe7d-12c1-4dcd-b708-f1331679ff1c" providerId="ADAL" clId="{45F9C439-45B9-4AFF-9C50-25532634ECD6}" dt="2023-02-10T16:21:39.564" v="40" actId="47"/>
        <pc:sldMkLst>
          <pc:docMk/>
          <pc:sldMk cId="1978078960" sldId="451"/>
        </pc:sldMkLst>
      </pc:sldChg>
      <pc:sldChg chg="addSp delSp modSp add del mod ord delAnim modAnim">
        <pc:chgData name="Chris Alvin" userId="1477fe7d-12c1-4dcd-b708-f1331679ff1c" providerId="ADAL" clId="{45F9C439-45B9-4AFF-9C50-25532634ECD6}" dt="2023-02-14T14:13:05.190" v="3065" actId="14100"/>
        <pc:sldMkLst>
          <pc:docMk/>
          <pc:sldMk cId="340332717" sldId="452"/>
        </pc:sldMkLst>
      </pc:sldChg>
      <pc:sldChg chg="addSp delSp modSp add mod delAnim modAnim">
        <pc:chgData name="Chris Alvin" userId="1477fe7d-12c1-4dcd-b708-f1331679ff1c" providerId="ADAL" clId="{45F9C439-45B9-4AFF-9C50-25532634ECD6}" dt="2023-02-14T14:18:37.204" v="3272" actId="1076"/>
        <pc:sldMkLst>
          <pc:docMk/>
          <pc:sldMk cId="2561750512" sldId="453"/>
        </pc:sldMkLst>
      </pc:sldChg>
      <pc:sldChg chg="addSp delSp modSp add mod addAnim delAnim modAnim">
        <pc:chgData name="Chris Alvin" userId="1477fe7d-12c1-4dcd-b708-f1331679ff1c" providerId="ADAL" clId="{45F9C439-45B9-4AFF-9C50-25532634ECD6}" dt="2023-02-14T14:42:52.862" v="3747" actId="14100"/>
        <pc:sldMkLst>
          <pc:docMk/>
          <pc:sldMk cId="205019521" sldId="454"/>
        </pc:sldMkLst>
      </pc:sldChg>
      <pc:sldChg chg="addSp modSp add mod modAnim">
        <pc:chgData name="Chris Alvin" userId="1477fe7d-12c1-4dcd-b708-f1331679ff1c" providerId="ADAL" clId="{45F9C439-45B9-4AFF-9C50-25532634ECD6}" dt="2023-02-14T14:14:55.201" v="3147" actId="20577"/>
        <pc:sldMkLst>
          <pc:docMk/>
          <pc:sldMk cId="895025596" sldId="455"/>
        </pc:sldMkLst>
      </pc:sldChg>
      <pc:sldChg chg="add del">
        <pc:chgData name="Chris Alvin" userId="1477fe7d-12c1-4dcd-b708-f1331679ff1c" providerId="ADAL" clId="{45F9C439-45B9-4AFF-9C50-25532634ECD6}" dt="2023-02-14T14:06:31.702" v="2481"/>
        <pc:sldMkLst>
          <pc:docMk/>
          <pc:sldMk cId="97912161" sldId="456"/>
        </pc:sldMkLst>
      </pc:sldChg>
      <pc:sldChg chg="addSp delSp modSp add mod delAnim modAnim">
        <pc:chgData name="Chris Alvin" userId="1477fe7d-12c1-4dcd-b708-f1331679ff1c" providerId="ADAL" clId="{45F9C439-45B9-4AFF-9C50-25532634ECD6}" dt="2023-02-14T14:12:52.260" v="3064" actId="14100"/>
        <pc:sldMkLst>
          <pc:docMk/>
          <pc:sldMk cId="2812581051" sldId="456"/>
        </pc:sldMkLst>
      </pc:sldChg>
      <pc:sldChg chg="addSp delSp modSp add mod">
        <pc:chgData name="Chris Alvin" userId="1477fe7d-12c1-4dcd-b708-f1331679ff1c" providerId="ADAL" clId="{45F9C439-45B9-4AFF-9C50-25532634ECD6}" dt="2023-02-14T18:38:15.446" v="4694" actId="20577"/>
        <pc:sldMkLst>
          <pc:docMk/>
          <pc:sldMk cId="946723440" sldId="457"/>
        </pc:sldMkLst>
      </pc:sldChg>
      <pc:sldChg chg="addSp delSp modSp add mod modAnim">
        <pc:chgData name="Chris Alvin" userId="1477fe7d-12c1-4dcd-b708-f1331679ff1c" providerId="ADAL" clId="{45F9C439-45B9-4AFF-9C50-25532634ECD6}" dt="2023-02-14T17:58:41.112" v="4640" actId="1076"/>
        <pc:sldMkLst>
          <pc:docMk/>
          <pc:sldMk cId="1066464949" sldId="458"/>
        </pc:sldMkLst>
      </pc:sldChg>
      <pc:sldChg chg="modSp add mod">
        <pc:chgData name="Chris Alvin" userId="1477fe7d-12c1-4dcd-b708-f1331679ff1c" providerId="ADAL" clId="{45F9C439-45B9-4AFF-9C50-25532634ECD6}" dt="2023-02-15T16:27:45.034" v="4714" actId="20577"/>
        <pc:sldMkLst>
          <pc:docMk/>
          <pc:sldMk cId="2829270210" sldId="459"/>
        </pc:sldMkLst>
      </pc:sldChg>
      <pc:sldChg chg="addSp delSp modSp add mod modAnim">
        <pc:chgData name="Chris Alvin" userId="1477fe7d-12c1-4dcd-b708-f1331679ff1c" providerId="ADAL" clId="{45F9C439-45B9-4AFF-9C50-25532634ECD6}" dt="2023-02-17T17:40:10.610" v="8533" actId="207"/>
        <pc:sldMkLst>
          <pc:docMk/>
          <pc:sldMk cId="2625430326" sldId="460"/>
        </pc:sldMkLst>
      </pc:sldChg>
      <pc:sldChg chg="addSp delSp modSp add mod delAnim modAnim">
        <pc:chgData name="Chris Alvin" userId="1477fe7d-12c1-4dcd-b708-f1331679ff1c" providerId="ADAL" clId="{45F9C439-45B9-4AFF-9C50-25532634ECD6}" dt="2023-02-16T14:37:27.402" v="6837" actId="2085"/>
        <pc:sldMkLst>
          <pc:docMk/>
          <pc:sldMk cId="491794072" sldId="461"/>
        </pc:sldMkLst>
      </pc:sldChg>
      <pc:sldChg chg="add del">
        <pc:chgData name="Chris Alvin" userId="1477fe7d-12c1-4dcd-b708-f1331679ff1c" providerId="ADAL" clId="{45F9C439-45B9-4AFF-9C50-25532634ECD6}" dt="2023-02-16T14:04:23.982" v="6002"/>
        <pc:sldMkLst>
          <pc:docMk/>
          <pc:sldMk cId="2225554617" sldId="462"/>
        </pc:sldMkLst>
      </pc:sldChg>
      <pc:sldChg chg="addSp delSp modSp add mod delAnim">
        <pc:chgData name="Chris Alvin" userId="1477fe7d-12c1-4dcd-b708-f1331679ff1c" providerId="ADAL" clId="{45F9C439-45B9-4AFF-9C50-25532634ECD6}" dt="2023-02-16T16:58:49.690" v="7999" actId="2085"/>
        <pc:sldMkLst>
          <pc:docMk/>
          <pc:sldMk cId="2275880320" sldId="462"/>
        </pc:sldMkLst>
      </pc:sldChg>
      <pc:sldChg chg="addSp delSp modSp add mod ord addAnim delAnim modAnim">
        <pc:chgData name="Chris Alvin" userId="1477fe7d-12c1-4dcd-b708-f1331679ff1c" providerId="ADAL" clId="{45F9C439-45B9-4AFF-9C50-25532634ECD6}" dt="2023-02-17T17:52:08.100" v="8786"/>
        <pc:sldMkLst>
          <pc:docMk/>
          <pc:sldMk cId="2431534461" sldId="463"/>
        </pc:sldMkLst>
      </pc:sldChg>
      <pc:sldChg chg="addSp delSp modSp add mod delAnim modAnim">
        <pc:chgData name="Chris Alvin" userId="1477fe7d-12c1-4dcd-b708-f1331679ff1c" providerId="ADAL" clId="{45F9C439-45B9-4AFF-9C50-25532634ECD6}" dt="2023-02-17T18:49:12.375" v="9584"/>
        <pc:sldMkLst>
          <pc:docMk/>
          <pc:sldMk cId="2630519163" sldId="464"/>
        </pc:sldMkLst>
      </pc:sldChg>
      <pc:sldChg chg="addSp delSp modSp add mod addAnim delAnim">
        <pc:chgData name="Chris Alvin" userId="1477fe7d-12c1-4dcd-b708-f1331679ff1c" providerId="ADAL" clId="{45F9C439-45B9-4AFF-9C50-25532634ECD6}" dt="2023-02-17T18:50:50.237" v="9614" actId="1076"/>
        <pc:sldMkLst>
          <pc:docMk/>
          <pc:sldMk cId="3264393311" sldId="465"/>
        </pc:sldMkLst>
      </pc:sldChg>
    </pc:docChg>
  </pc:docChgLst>
  <pc:docChgLst>
    <pc:chgData name="Chris Alvin" userId="1477fe7d-12c1-4dcd-b708-f1331679ff1c" providerId="ADAL" clId="{B2D79EC7-2EFC-4C3A-9D00-C14AA9AB4DA5}"/>
    <pc:docChg chg="undo redo custSel addSld delSld modSld sldOrd">
      <pc:chgData name="Chris Alvin" userId="1477fe7d-12c1-4dcd-b708-f1331679ff1c" providerId="ADAL" clId="{B2D79EC7-2EFC-4C3A-9D00-C14AA9AB4DA5}" dt="2025-07-14T18:58:18.912" v="22030" actId="1076"/>
      <pc:docMkLst>
        <pc:docMk/>
      </pc:docMkLst>
      <pc:sldChg chg="modSp add del mod modTransition">
        <pc:chgData name="Chris Alvin" userId="1477fe7d-12c1-4dcd-b708-f1331679ff1c" providerId="ADAL" clId="{B2D79EC7-2EFC-4C3A-9D00-C14AA9AB4DA5}" dt="2025-07-02T16:32:15.646" v="4174" actId="47"/>
        <pc:sldMkLst>
          <pc:docMk/>
          <pc:sldMk cId="0" sldId="256"/>
        </pc:sldMkLst>
      </pc:sldChg>
      <pc:sldChg chg="add del modTransition">
        <pc:chgData name="Chris Alvin" userId="1477fe7d-12c1-4dcd-b708-f1331679ff1c" providerId="ADAL" clId="{B2D79EC7-2EFC-4C3A-9D00-C14AA9AB4DA5}" dt="2025-07-02T16:32:19.059" v="4175" actId="47"/>
        <pc:sldMkLst>
          <pc:docMk/>
          <pc:sldMk cId="0" sldId="257"/>
        </pc:sldMkLst>
      </pc:sldChg>
      <pc:sldChg chg="add del modTransition">
        <pc:chgData name="Chris Alvin" userId="1477fe7d-12c1-4dcd-b708-f1331679ff1c" providerId="ADAL" clId="{B2D79EC7-2EFC-4C3A-9D00-C14AA9AB4DA5}" dt="2025-07-02T16:32:27.372" v="4176" actId="47"/>
        <pc:sldMkLst>
          <pc:docMk/>
          <pc:sldMk cId="0" sldId="258"/>
        </pc:sldMkLst>
      </pc:sldChg>
      <pc:sldChg chg="add del modTransition">
        <pc:chgData name="Chris Alvin" userId="1477fe7d-12c1-4dcd-b708-f1331679ff1c" providerId="ADAL" clId="{B2D79EC7-2EFC-4C3A-9D00-C14AA9AB4DA5}" dt="2025-07-07T13:08:11.482" v="8738" actId="47"/>
        <pc:sldMkLst>
          <pc:docMk/>
          <pc:sldMk cId="0" sldId="259"/>
        </pc:sldMkLst>
      </pc:sldChg>
      <pc:sldChg chg="addSp modSp add del mod modTransition">
        <pc:chgData name="Chris Alvin" userId="1477fe7d-12c1-4dcd-b708-f1331679ff1c" providerId="ADAL" clId="{B2D79EC7-2EFC-4C3A-9D00-C14AA9AB4DA5}" dt="2025-07-02T17:52:49.377" v="4988" actId="47"/>
        <pc:sldMkLst>
          <pc:docMk/>
          <pc:sldMk cId="0" sldId="260"/>
        </pc:sldMkLst>
      </pc:sldChg>
      <pc:sldChg chg="add del modTransition">
        <pc:chgData name="Chris Alvin" userId="1477fe7d-12c1-4dcd-b708-f1331679ff1c" providerId="ADAL" clId="{B2D79EC7-2EFC-4C3A-9D00-C14AA9AB4DA5}" dt="2025-07-02T17:52:55.186" v="4989" actId="47"/>
        <pc:sldMkLst>
          <pc:docMk/>
          <pc:sldMk cId="0" sldId="261"/>
        </pc:sldMkLst>
      </pc:sldChg>
      <pc:sldChg chg="modSp add del mod modTransition">
        <pc:chgData name="Chris Alvin" userId="1477fe7d-12c1-4dcd-b708-f1331679ff1c" providerId="ADAL" clId="{B2D79EC7-2EFC-4C3A-9D00-C14AA9AB4DA5}" dt="2025-07-07T13:08:14.290" v="8739" actId="47"/>
        <pc:sldMkLst>
          <pc:docMk/>
          <pc:sldMk cId="0" sldId="262"/>
        </pc:sldMkLst>
      </pc:sldChg>
      <pc:sldChg chg="modSp add del mod modTransition">
        <pc:chgData name="Chris Alvin" userId="1477fe7d-12c1-4dcd-b708-f1331679ff1c" providerId="ADAL" clId="{B2D79EC7-2EFC-4C3A-9D00-C14AA9AB4DA5}" dt="2025-07-07T13:08:15.850" v="8740" actId="47"/>
        <pc:sldMkLst>
          <pc:docMk/>
          <pc:sldMk cId="0" sldId="263"/>
        </pc:sldMkLst>
      </pc:sldChg>
      <pc:sldChg chg="add del modTransition">
        <pc:chgData name="Chris Alvin" userId="1477fe7d-12c1-4dcd-b708-f1331679ff1c" providerId="ADAL" clId="{B2D79EC7-2EFC-4C3A-9D00-C14AA9AB4DA5}" dt="2025-07-07T13:08:20.638" v="8741" actId="47"/>
        <pc:sldMkLst>
          <pc:docMk/>
          <pc:sldMk cId="0" sldId="264"/>
        </pc:sldMkLst>
      </pc:sldChg>
      <pc:sldChg chg="delSp modSp mod delAnim">
        <pc:chgData name="Chris Alvin" userId="1477fe7d-12c1-4dcd-b708-f1331679ff1c" providerId="ADAL" clId="{B2D79EC7-2EFC-4C3A-9D00-C14AA9AB4DA5}" dt="2025-07-02T13:44:52.500" v="3169" actId="20577"/>
        <pc:sldMkLst>
          <pc:docMk/>
          <pc:sldMk cId="923078003" sldId="265"/>
        </pc:sldMkLst>
      </pc:sldChg>
      <pc:sldChg chg="modSp add del mod modTransition">
        <pc:chgData name="Chris Alvin" userId="1477fe7d-12c1-4dcd-b708-f1331679ff1c" providerId="ADAL" clId="{B2D79EC7-2EFC-4C3A-9D00-C14AA9AB4DA5}" dt="2025-07-07T13:08:26.449" v="8743" actId="47"/>
        <pc:sldMkLst>
          <pc:docMk/>
          <pc:sldMk cId="0" sldId="266"/>
        </pc:sldMkLst>
      </pc:sldChg>
      <pc:sldChg chg="addSp delSp modSp add del mod modTransition delAnim modAnim">
        <pc:chgData name="Chris Alvin" userId="1477fe7d-12c1-4dcd-b708-f1331679ff1c" providerId="ADAL" clId="{B2D79EC7-2EFC-4C3A-9D00-C14AA9AB4DA5}" dt="2025-07-07T14:05:33.236" v="8997"/>
        <pc:sldMkLst>
          <pc:docMk/>
          <pc:sldMk cId="0" sldId="267"/>
        </pc:sldMkLst>
      </pc:sldChg>
      <pc:sldChg chg="modSp add del mod modTransition">
        <pc:chgData name="Chris Alvin" userId="1477fe7d-12c1-4dcd-b708-f1331679ff1c" providerId="ADAL" clId="{B2D79EC7-2EFC-4C3A-9D00-C14AA9AB4DA5}" dt="2025-07-07T14:23:31.611" v="9269" actId="47"/>
        <pc:sldMkLst>
          <pc:docMk/>
          <pc:sldMk cId="0" sldId="268"/>
        </pc:sldMkLst>
      </pc:sldChg>
      <pc:sldChg chg="del">
        <pc:chgData name="Chris Alvin" userId="1477fe7d-12c1-4dcd-b708-f1331679ff1c" providerId="ADAL" clId="{B2D79EC7-2EFC-4C3A-9D00-C14AA9AB4DA5}" dt="2025-06-30T12:35:32.073" v="34" actId="47"/>
        <pc:sldMkLst>
          <pc:docMk/>
          <pc:sldMk cId="3172173525" sldId="268"/>
        </pc:sldMkLst>
      </pc:sldChg>
      <pc:sldChg chg="modSp add del mod modTransition">
        <pc:chgData name="Chris Alvin" userId="1477fe7d-12c1-4dcd-b708-f1331679ff1c" providerId="ADAL" clId="{B2D79EC7-2EFC-4C3A-9D00-C14AA9AB4DA5}" dt="2025-07-07T15:08:32.476" v="10038" actId="47"/>
        <pc:sldMkLst>
          <pc:docMk/>
          <pc:sldMk cId="0" sldId="269"/>
        </pc:sldMkLst>
      </pc:sldChg>
      <pc:sldChg chg="add del modTransition">
        <pc:chgData name="Chris Alvin" userId="1477fe7d-12c1-4dcd-b708-f1331679ff1c" providerId="ADAL" clId="{B2D79EC7-2EFC-4C3A-9D00-C14AA9AB4DA5}" dt="2025-07-07T18:30:13.305" v="12665" actId="47"/>
        <pc:sldMkLst>
          <pc:docMk/>
          <pc:sldMk cId="0" sldId="270"/>
        </pc:sldMkLst>
      </pc:sldChg>
      <pc:sldChg chg="modSp add del mod ord modTransition">
        <pc:chgData name="Chris Alvin" userId="1477fe7d-12c1-4dcd-b708-f1331679ff1c" providerId="ADAL" clId="{B2D79EC7-2EFC-4C3A-9D00-C14AA9AB4DA5}" dt="2025-07-14T16:26:16.642" v="20101"/>
        <pc:sldMkLst>
          <pc:docMk/>
          <pc:sldMk cId="0" sldId="271"/>
        </pc:sldMkLst>
      </pc:sldChg>
      <pc:sldChg chg="addSp delSp modSp add mod ord modTransition">
        <pc:chgData name="Chris Alvin" userId="1477fe7d-12c1-4dcd-b708-f1331679ff1c" providerId="ADAL" clId="{B2D79EC7-2EFC-4C3A-9D00-C14AA9AB4DA5}" dt="2025-07-02T16:41:53.637" v="4273" actId="1076"/>
        <pc:sldMkLst>
          <pc:docMk/>
          <pc:sldMk cId="0" sldId="272"/>
        </pc:sldMkLst>
      </pc:sldChg>
      <pc:sldChg chg="add del modTransition">
        <pc:chgData name="Chris Alvin" userId="1477fe7d-12c1-4dcd-b708-f1331679ff1c" providerId="ADAL" clId="{B2D79EC7-2EFC-4C3A-9D00-C14AA9AB4DA5}" dt="2025-07-02T15:17:52.360" v="4162"/>
        <pc:sldMkLst>
          <pc:docMk/>
          <pc:sldMk cId="0" sldId="273"/>
        </pc:sldMkLst>
      </pc:sldChg>
      <pc:sldChg chg="add del modTransition">
        <pc:chgData name="Chris Alvin" userId="1477fe7d-12c1-4dcd-b708-f1331679ff1c" providerId="ADAL" clId="{B2D79EC7-2EFC-4C3A-9D00-C14AA9AB4DA5}" dt="2025-06-30T12:36:04.199" v="40"/>
        <pc:sldMkLst>
          <pc:docMk/>
          <pc:sldMk cId="0" sldId="274"/>
        </pc:sldMkLst>
      </pc:sldChg>
      <pc:sldChg chg="modSp add del mod modTransition">
        <pc:chgData name="Chris Alvin" userId="1477fe7d-12c1-4dcd-b708-f1331679ff1c" providerId="ADAL" clId="{B2D79EC7-2EFC-4C3A-9D00-C14AA9AB4DA5}" dt="2025-07-14T16:26:29.776" v="20102" actId="47"/>
        <pc:sldMkLst>
          <pc:docMk/>
          <pc:sldMk cId="0" sldId="275"/>
        </pc:sldMkLst>
      </pc:sldChg>
      <pc:sldChg chg="add del modTransition">
        <pc:chgData name="Chris Alvin" userId="1477fe7d-12c1-4dcd-b708-f1331679ff1c" providerId="ADAL" clId="{B2D79EC7-2EFC-4C3A-9D00-C14AA9AB4DA5}" dt="2025-07-14T16:26:30.485" v="20103" actId="47"/>
        <pc:sldMkLst>
          <pc:docMk/>
          <pc:sldMk cId="0" sldId="276"/>
        </pc:sldMkLst>
      </pc:sldChg>
      <pc:sldChg chg="del">
        <pc:chgData name="Chris Alvin" userId="1477fe7d-12c1-4dcd-b708-f1331679ff1c" providerId="ADAL" clId="{B2D79EC7-2EFC-4C3A-9D00-C14AA9AB4DA5}" dt="2025-06-30T12:35:32.526" v="35" actId="47"/>
        <pc:sldMkLst>
          <pc:docMk/>
          <pc:sldMk cId="506109907" sldId="276"/>
        </pc:sldMkLst>
      </pc:sldChg>
      <pc:sldChg chg="add del modTransition">
        <pc:chgData name="Chris Alvin" userId="1477fe7d-12c1-4dcd-b708-f1331679ff1c" providerId="ADAL" clId="{B2D79EC7-2EFC-4C3A-9D00-C14AA9AB4DA5}" dt="2025-07-14T16:26:32.387" v="20104" actId="47"/>
        <pc:sldMkLst>
          <pc:docMk/>
          <pc:sldMk cId="0" sldId="277"/>
        </pc:sldMkLst>
      </pc:sldChg>
      <pc:sldChg chg="modSp add mod modTransition">
        <pc:chgData name="Chris Alvin" userId="1477fe7d-12c1-4dcd-b708-f1331679ff1c" providerId="ADAL" clId="{B2D79EC7-2EFC-4C3A-9D00-C14AA9AB4DA5}" dt="2025-06-30T12:36:04.370" v="52" actId="27636"/>
        <pc:sldMkLst>
          <pc:docMk/>
          <pc:sldMk cId="0" sldId="278"/>
        </pc:sldMkLst>
      </pc:sldChg>
      <pc:sldChg chg="modSp add del mod modTransition">
        <pc:chgData name="Chris Alvin" userId="1477fe7d-12c1-4dcd-b708-f1331679ff1c" providerId="ADAL" clId="{B2D79EC7-2EFC-4C3A-9D00-C14AA9AB4DA5}" dt="2025-07-14T16:26:42.127" v="20105" actId="47"/>
        <pc:sldMkLst>
          <pc:docMk/>
          <pc:sldMk cId="0" sldId="279"/>
        </pc:sldMkLst>
      </pc:sldChg>
      <pc:sldChg chg="modSp add del mod modTransition">
        <pc:chgData name="Chris Alvin" userId="1477fe7d-12c1-4dcd-b708-f1331679ff1c" providerId="ADAL" clId="{B2D79EC7-2EFC-4C3A-9D00-C14AA9AB4DA5}" dt="2025-07-14T16:26:43.021" v="20106" actId="47"/>
        <pc:sldMkLst>
          <pc:docMk/>
          <pc:sldMk cId="0" sldId="280"/>
        </pc:sldMkLst>
      </pc:sldChg>
      <pc:sldChg chg="add del modTransition">
        <pc:chgData name="Chris Alvin" userId="1477fe7d-12c1-4dcd-b708-f1331679ff1c" providerId="ADAL" clId="{B2D79EC7-2EFC-4C3A-9D00-C14AA9AB4DA5}" dt="2025-07-14T16:26:44.476" v="20107" actId="47"/>
        <pc:sldMkLst>
          <pc:docMk/>
          <pc:sldMk cId="0" sldId="281"/>
        </pc:sldMkLst>
      </pc:sldChg>
      <pc:sldChg chg="add del modTransition">
        <pc:chgData name="Chris Alvin" userId="1477fe7d-12c1-4dcd-b708-f1331679ff1c" providerId="ADAL" clId="{B2D79EC7-2EFC-4C3A-9D00-C14AA9AB4DA5}" dt="2025-07-14T16:26:45.744" v="20108" actId="47"/>
        <pc:sldMkLst>
          <pc:docMk/>
          <pc:sldMk cId="0" sldId="282"/>
        </pc:sldMkLst>
      </pc:sldChg>
      <pc:sldChg chg="modSp add del mod modTransition">
        <pc:chgData name="Chris Alvin" userId="1477fe7d-12c1-4dcd-b708-f1331679ff1c" providerId="ADAL" clId="{B2D79EC7-2EFC-4C3A-9D00-C14AA9AB4DA5}" dt="2025-07-14T16:26:50.901" v="20109" actId="47"/>
        <pc:sldMkLst>
          <pc:docMk/>
          <pc:sldMk cId="0" sldId="283"/>
        </pc:sldMkLst>
      </pc:sldChg>
      <pc:sldChg chg="add del modTransition">
        <pc:chgData name="Chris Alvin" userId="1477fe7d-12c1-4dcd-b708-f1331679ff1c" providerId="ADAL" clId="{B2D79EC7-2EFC-4C3A-9D00-C14AA9AB4DA5}" dt="2025-07-14T16:26:51.819" v="20110" actId="47"/>
        <pc:sldMkLst>
          <pc:docMk/>
          <pc:sldMk cId="0" sldId="284"/>
        </pc:sldMkLst>
      </pc:sldChg>
      <pc:sldChg chg="add del modTransition">
        <pc:chgData name="Chris Alvin" userId="1477fe7d-12c1-4dcd-b708-f1331679ff1c" providerId="ADAL" clId="{B2D79EC7-2EFC-4C3A-9D00-C14AA9AB4DA5}" dt="2025-07-14T16:26:53.155" v="20111" actId="47"/>
        <pc:sldMkLst>
          <pc:docMk/>
          <pc:sldMk cId="0" sldId="285"/>
        </pc:sldMkLst>
      </pc:sldChg>
      <pc:sldChg chg="add del modTransition">
        <pc:chgData name="Chris Alvin" userId="1477fe7d-12c1-4dcd-b708-f1331679ff1c" providerId="ADAL" clId="{B2D79EC7-2EFC-4C3A-9D00-C14AA9AB4DA5}" dt="2025-07-14T16:26:56.437" v="20112" actId="47"/>
        <pc:sldMkLst>
          <pc:docMk/>
          <pc:sldMk cId="0" sldId="286"/>
        </pc:sldMkLst>
      </pc:sldChg>
      <pc:sldChg chg="add del modTransition">
        <pc:chgData name="Chris Alvin" userId="1477fe7d-12c1-4dcd-b708-f1331679ff1c" providerId="ADAL" clId="{B2D79EC7-2EFC-4C3A-9D00-C14AA9AB4DA5}" dt="2025-07-14T16:26:58.882" v="20113" actId="47"/>
        <pc:sldMkLst>
          <pc:docMk/>
          <pc:sldMk cId="0" sldId="287"/>
        </pc:sldMkLst>
      </pc:sldChg>
      <pc:sldChg chg="add del modTransition">
        <pc:chgData name="Chris Alvin" userId="1477fe7d-12c1-4dcd-b708-f1331679ff1c" providerId="ADAL" clId="{B2D79EC7-2EFC-4C3A-9D00-C14AA9AB4DA5}" dt="2025-07-14T16:27:00.281" v="20114" actId="47"/>
        <pc:sldMkLst>
          <pc:docMk/>
          <pc:sldMk cId="0" sldId="288"/>
        </pc:sldMkLst>
      </pc:sldChg>
      <pc:sldChg chg="add del modTransition">
        <pc:chgData name="Chris Alvin" userId="1477fe7d-12c1-4dcd-b708-f1331679ff1c" providerId="ADAL" clId="{B2D79EC7-2EFC-4C3A-9D00-C14AA9AB4DA5}" dt="2025-07-14T16:27:02.297" v="20115" actId="47"/>
        <pc:sldMkLst>
          <pc:docMk/>
          <pc:sldMk cId="0" sldId="289"/>
        </pc:sldMkLst>
      </pc:sldChg>
      <pc:sldChg chg="modSp add del mod modTransition">
        <pc:chgData name="Chris Alvin" userId="1477fe7d-12c1-4dcd-b708-f1331679ff1c" providerId="ADAL" clId="{B2D79EC7-2EFC-4C3A-9D00-C14AA9AB4DA5}" dt="2025-07-14T16:27:12.544" v="20116" actId="47"/>
        <pc:sldMkLst>
          <pc:docMk/>
          <pc:sldMk cId="0" sldId="290"/>
        </pc:sldMkLst>
      </pc:sldChg>
      <pc:sldChg chg="modSp add mod modTransition">
        <pc:chgData name="Chris Alvin" userId="1477fe7d-12c1-4dcd-b708-f1331679ff1c" providerId="ADAL" clId="{B2D79EC7-2EFC-4C3A-9D00-C14AA9AB4DA5}" dt="2025-06-30T12:36:04.401" v="57" actId="27636"/>
        <pc:sldMkLst>
          <pc:docMk/>
          <pc:sldMk cId="0" sldId="291"/>
        </pc:sldMkLst>
      </pc:sldChg>
      <pc:sldChg chg="add modTransition">
        <pc:chgData name="Chris Alvin" userId="1477fe7d-12c1-4dcd-b708-f1331679ff1c" providerId="ADAL" clId="{B2D79EC7-2EFC-4C3A-9D00-C14AA9AB4DA5}" dt="2025-06-30T12:36:04.199" v="40"/>
        <pc:sldMkLst>
          <pc:docMk/>
          <pc:sldMk cId="0" sldId="292"/>
        </pc:sldMkLst>
      </pc:sldChg>
      <pc:sldChg chg="modSp add del mod modTransition">
        <pc:chgData name="Chris Alvin" userId="1477fe7d-12c1-4dcd-b708-f1331679ff1c" providerId="ADAL" clId="{B2D79EC7-2EFC-4C3A-9D00-C14AA9AB4DA5}" dt="2025-07-14T16:27:24.123" v="20117" actId="47"/>
        <pc:sldMkLst>
          <pc:docMk/>
          <pc:sldMk cId="0" sldId="293"/>
        </pc:sldMkLst>
      </pc:sldChg>
      <pc:sldChg chg="add del modTransition">
        <pc:chgData name="Chris Alvin" userId="1477fe7d-12c1-4dcd-b708-f1331679ff1c" providerId="ADAL" clId="{B2D79EC7-2EFC-4C3A-9D00-C14AA9AB4DA5}" dt="2025-07-14T16:27:24.888" v="20118" actId="47"/>
        <pc:sldMkLst>
          <pc:docMk/>
          <pc:sldMk cId="0" sldId="294"/>
        </pc:sldMkLst>
      </pc:sldChg>
      <pc:sldChg chg="add del modTransition">
        <pc:chgData name="Chris Alvin" userId="1477fe7d-12c1-4dcd-b708-f1331679ff1c" providerId="ADAL" clId="{B2D79EC7-2EFC-4C3A-9D00-C14AA9AB4DA5}" dt="2025-07-14T16:27:26.290" v="20119" actId="47"/>
        <pc:sldMkLst>
          <pc:docMk/>
          <pc:sldMk cId="0" sldId="295"/>
        </pc:sldMkLst>
      </pc:sldChg>
      <pc:sldChg chg="modSp add del mod modTransition">
        <pc:chgData name="Chris Alvin" userId="1477fe7d-12c1-4dcd-b708-f1331679ff1c" providerId="ADAL" clId="{B2D79EC7-2EFC-4C3A-9D00-C14AA9AB4DA5}" dt="2025-07-14T16:27:27.675" v="20120" actId="47"/>
        <pc:sldMkLst>
          <pc:docMk/>
          <pc:sldMk cId="0" sldId="296"/>
        </pc:sldMkLst>
      </pc:sldChg>
      <pc:sldChg chg="add del modTransition">
        <pc:chgData name="Chris Alvin" userId="1477fe7d-12c1-4dcd-b708-f1331679ff1c" providerId="ADAL" clId="{B2D79EC7-2EFC-4C3A-9D00-C14AA9AB4DA5}" dt="2025-07-14T16:27:28.390" v="20121" actId="47"/>
        <pc:sldMkLst>
          <pc:docMk/>
          <pc:sldMk cId="0" sldId="297"/>
        </pc:sldMkLst>
      </pc:sldChg>
      <pc:sldChg chg="add del modTransition">
        <pc:chgData name="Chris Alvin" userId="1477fe7d-12c1-4dcd-b708-f1331679ff1c" providerId="ADAL" clId="{B2D79EC7-2EFC-4C3A-9D00-C14AA9AB4DA5}" dt="2025-07-14T16:27:29.691" v="20122" actId="47"/>
        <pc:sldMkLst>
          <pc:docMk/>
          <pc:sldMk cId="0" sldId="298"/>
        </pc:sldMkLst>
      </pc:sldChg>
      <pc:sldChg chg="modSp add del mod modTransition">
        <pc:chgData name="Chris Alvin" userId="1477fe7d-12c1-4dcd-b708-f1331679ff1c" providerId="ADAL" clId="{B2D79EC7-2EFC-4C3A-9D00-C14AA9AB4DA5}" dt="2025-07-14T16:27:32.724" v="20123" actId="47"/>
        <pc:sldMkLst>
          <pc:docMk/>
          <pc:sldMk cId="0" sldId="299"/>
        </pc:sldMkLst>
      </pc:sldChg>
      <pc:sldChg chg="add del modTransition">
        <pc:chgData name="Chris Alvin" userId="1477fe7d-12c1-4dcd-b708-f1331679ff1c" providerId="ADAL" clId="{B2D79EC7-2EFC-4C3A-9D00-C14AA9AB4DA5}" dt="2025-07-14T16:27:33.844" v="20124" actId="47"/>
        <pc:sldMkLst>
          <pc:docMk/>
          <pc:sldMk cId="0" sldId="300"/>
        </pc:sldMkLst>
      </pc:sldChg>
      <pc:sldChg chg="add modTransition">
        <pc:chgData name="Chris Alvin" userId="1477fe7d-12c1-4dcd-b708-f1331679ff1c" providerId="ADAL" clId="{B2D79EC7-2EFC-4C3A-9D00-C14AA9AB4DA5}" dt="2025-06-30T12:36:04.199" v="40"/>
        <pc:sldMkLst>
          <pc:docMk/>
          <pc:sldMk cId="0" sldId="301"/>
        </pc:sldMkLst>
      </pc:sldChg>
      <pc:sldChg chg="modSp add mod modTransition">
        <pc:chgData name="Chris Alvin" userId="1477fe7d-12c1-4dcd-b708-f1331679ff1c" providerId="ADAL" clId="{B2D79EC7-2EFC-4C3A-9D00-C14AA9AB4DA5}" dt="2025-06-30T12:36:04.430" v="61" actId="27636"/>
        <pc:sldMkLst>
          <pc:docMk/>
          <pc:sldMk cId="0" sldId="302"/>
        </pc:sldMkLst>
      </pc:sldChg>
      <pc:sldChg chg="modSp add mod modTransition">
        <pc:chgData name="Chris Alvin" userId="1477fe7d-12c1-4dcd-b708-f1331679ff1c" providerId="ADAL" clId="{B2D79EC7-2EFC-4C3A-9D00-C14AA9AB4DA5}" dt="2025-06-30T12:36:04.434" v="62" actId="27636"/>
        <pc:sldMkLst>
          <pc:docMk/>
          <pc:sldMk cId="0" sldId="303"/>
        </pc:sldMkLst>
      </pc:sldChg>
      <pc:sldChg chg="modSp add mod modTransition">
        <pc:chgData name="Chris Alvin" userId="1477fe7d-12c1-4dcd-b708-f1331679ff1c" providerId="ADAL" clId="{B2D79EC7-2EFC-4C3A-9D00-C14AA9AB4DA5}" dt="2025-06-30T12:36:04.440" v="63" actId="27636"/>
        <pc:sldMkLst>
          <pc:docMk/>
          <pc:sldMk cId="0" sldId="304"/>
        </pc:sldMkLst>
      </pc:sldChg>
      <pc:sldChg chg="modSp add mod modTransition">
        <pc:chgData name="Chris Alvin" userId="1477fe7d-12c1-4dcd-b708-f1331679ff1c" providerId="ADAL" clId="{B2D79EC7-2EFC-4C3A-9D00-C14AA9AB4DA5}" dt="2025-06-30T12:36:04.443" v="64" actId="27636"/>
        <pc:sldMkLst>
          <pc:docMk/>
          <pc:sldMk cId="0" sldId="305"/>
        </pc:sldMkLst>
      </pc:sldChg>
      <pc:sldChg chg="modSp add mod modTransition">
        <pc:chgData name="Chris Alvin" userId="1477fe7d-12c1-4dcd-b708-f1331679ff1c" providerId="ADAL" clId="{B2D79EC7-2EFC-4C3A-9D00-C14AA9AB4DA5}" dt="2025-06-30T12:36:04.448" v="65" actId="27636"/>
        <pc:sldMkLst>
          <pc:docMk/>
          <pc:sldMk cId="0" sldId="306"/>
        </pc:sldMkLst>
      </pc:sldChg>
      <pc:sldChg chg="add modTransition">
        <pc:chgData name="Chris Alvin" userId="1477fe7d-12c1-4dcd-b708-f1331679ff1c" providerId="ADAL" clId="{B2D79EC7-2EFC-4C3A-9D00-C14AA9AB4DA5}" dt="2025-06-30T12:36:04.199" v="40"/>
        <pc:sldMkLst>
          <pc:docMk/>
          <pc:sldMk cId="0" sldId="307"/>
        </pc:sldMkLst>
      </pc:sldChg>
      <pc:sldChg chg="add modTransition">
        <pc:chgData name="Chris Alvin" userId="1477fe7d-12c1-4dcd-b708-f1331679ff1c" providerId="ADAL" clId="{B2D79EC7-2EFC-4C3A-9D00-C14AA9AB4DA5}" dt="2025-06-30T12:36:04.199" v="40"/>
        <pc:sldMkLst>
          <pc:docMk/>
          <pc:sldMk cId="0" sldId="308"/>
        </pc:sldMkLst>
      </pc:sldChg>
      <pc:sldChg chg="add modTransition">
        <pc:chgData name="Chris Alvin" userId="1477fe7d-12c1-4dcd-b708-f1331679ff1c" providerId="ADAL" clId="{B2D79EC7-2EFC-4C3A-9D00-C14AA9AB4DA5}" dt="2025-06-30T12:36:04.199" v="40"/>
        <pc:sldMkLst>
          <pc:docMk/>
          <pc:sldMk cId="0" sldId="309"/>
        </pc:sldMkLst>
      </pc:sldChg>
      <pc:sldChg chg="add modTransition">
        <pc:chgData name="Chris Alvin" userId="1477fe7d-12c1-4dcd-b708-f1331679ff1c" providerId="ADAL" clId="{B2D79EC7-2EFC-4C3A-9D00-C14AA9AB4DA5}" dt="2025-06-30T12:36:04.199" v="40"/>
        <pc:sldMkLst>
          <pc:docMk/>
          <pc:sldMk cId="0" sldId="310"/>
        </pc:sldMkLst>
      </pc:sldChg>
      <pc:sldChg chg="add modTransition">
        <pc:chgData name="Chris Alvin" userId="1477fe7d-12c1-4dcd-b708-f1331679ff1c" providerId="ADAL" clId="{B2D79EC7-2EFC-4C3A-9D00-C14AA9AB4DA5}" dt="2025-06-30T12:36:04.199" v="40"/>
        <pc:sldMkLst>
          <pc:docMk/>
          <pc:sldMk cId="0" sldId="311"/>
        </pc:sldMkLst>
      </pc:sldChg>
      <pc:sldChg chg="modSp add mod modTransition">
        <pc:chgData name="Chris Alvin" userId="1477fe7d-12c1-4dcd-b708-f1331679ff1c" providerId="ADAL" clId="{B2D79EC7-2EFC-4C3A-9D00-C14AA9AB4DA5}" dt="2025-06-30T12:36:04.464" v="66" actId="27636"/>
        <pc:sldMkLst>
          <pc:docMk/>
          <pc:sldMk cId="0" sldId="312"/>
        </pc:sldMkLst>
      </pc:sldChg>
      <pc:sldChg chg="add modTransition">
        <pc:chgData name="Chris Alvin" userId="1477fe7d-12c1-4dcd-b708-f1331679ff1c" providerId="ADAL" clId="{B2D79EC7-2EFC-4C3A-9D00-C14AA9AB4DA5}" dt="2025-06-30T12:36:04.199" v="40"/>
        <pc:sldMkLst>
          <pc:docMk/>
          <pc:sldMk cId="0" sldId="313"/>
        </pc:sldMkLst>
      </pc:sldChg>
      <pc:sldChg chg="modSp add mod modTransition">
        <pc:chgData name="Chris Alvin" userId="1477fe7d-12c1-4dcd-b708-f1331679ff1c" providerId="ADAL" clId="{B2D79EC7-2EFC-4C3A-9D00-C14AA9AB4DA5}" dt="2025-06-30T12:36:04.470" v="67" actId="27636"/>
        <pc:sldMkLst>
          <pc:docMk/>
          <pc:sldMk cId="0" sldId="314"/>
        </pc:sldMkLst>
      </pc:sldChg>
      <pc:sldChg chg="modSp add mod modTransition">
        <pc:chgData name="Chris Alvin" userId="1477fe7d-12c1-4dcd-b708-f1331679ff1c" providerId="ADAL" clId="{B2D79EC7-2EFC-4C3A-9D00-C14AA9AB4DA5}" dt="2025-06-30T12:36:04.476" v="68" actId="27636"/>
        <pc:sldMkLst>
          <pc:docMk/>
          <pc:sldMk cId="0" sldId="315"/>
        </pc:sldMkLst>
      </pc:sldChg>
      <pc:sldChg chg="add modTransition">
        <pc:chgData name="Chris Alvin" userId="1477fe7d-12c1-4dcd-b708-f1331679ff1c" providerId="ADAL" clId="{B2D79EC7-2EFC-4C3A-9D00-C14AA9AB4DA5}" dt="2025-06-30T12:36:04.199" v="40"/>
        <pc:sldMkLst>
          <pc:docMk/>
          <pc:sldMk cId="0" sldId="316"/>
        </pc:sldMkLst>
      </pc:sldChg>
      <pc:sldChg chg="add modTransition">
        <pc:chgData name="Chris Alvin" userId="1477fe7d-12c1-4dcd-b708-f1331679ff1c" providerId="ADAL" clId="{B2D79EC7-2EFC-4C3A-9D00-C14AA9AB4DA5}" dt="2025-06-30T12:36:04.199" v="40"/>
        <pc:sldMkLst>
          <pc:docMk/>
          <pc:sldMk cId="0" sldId="317"/>
        </pc:sldMkLst>
      </pc:sldChg>
      <pc:sldChg chg="add modTransition">
        <pc:chgData name="Chris Alvin" userId="1477fe7d-12c1-4dcd-b708-f1331679ff1c" providerId="ADAL" clId="{B2D79EC7-2EFC-4C3A-9D00-C14AA9AB4DA5}" dt="2025-06-30T12:36:04.199" v="40"/>
        <pc:sldMkLst>
          <pc:docMk/>
          <pc:sldMk cId="0" sldId="318"/>
        </pc:sldMkLst>
      </pc:sldChg>
      <pc:sldChg chg="add modTransition">
        <pc:chgData name="Chris Alvin" userId="1477fe7d-12c1-4dcd-b708-f1331679ff1c" providerId="ADAL" clId="{B2D79EC7-2EFC-4C3A-9D00-C14AA9AB4DA5}" dt="2025-06-30T12:36:04.199" v="40"/>
        <pc:sldMkLst>
          <pc:docMk/>
          <pc:sldMk cId="0" sldId="319"/>
        </pc:sldMkLst>
      </pc:sldChg>
      <pc:sldChg chg="modSp add mod modTransition">
        <pc:chgData name="Chris Alvin" userId="1477fe7d-12c1-4dcd-b708-f1331679ff1c" providerId="ADAL" clId="{B2D79EC7-2EFC-4C3A-9D00-C14AA9AB4DA5}" dt="2025-06-30T12:36:04.490" v="69" actId="27636"/>
        <pc:sldMkLst>
          <pc:docMk/>
          <pc:sldMk cId="0" sldId="320"/>
        </pc:sldMkLst>
      </pc:sldChg>
      <pc:sldChg chg="modSp add mod modTransition">
        <pc:chgData name="Chris Alvin" userId="1477fe7d-12c1-4dcd-b708-f1331679ff1c" providerId="ADAL" clId="{B2D79EC7-2EFC-4C3A-9D00-C14AA9AB4DA5}" dt="2025-06-30T12:36:04.496" v="70" actId="27636"/>
        <pc:sldMkLst>
          <pc:docMk/>
          <pc:sldMk cId="0" sldId="321"/>
        </pc:sldMkLst>
      </pc:sldChg>
      <pc:sldChg chg="add modTransition">
        <pc:chgData name="Chris Alvin" userId="1477fe7d-12c1-4dcd-b708-f1331679ff1c" providerId="ADAL" clId="{B2D79EC7-2EFC-4C3A-9D00-C14AA9AB4DA5}" dt="2025-06-30T12:36:04.199" v="40"/>
        <pc:sldMkLst>
          <pc:docMk/>
          <pc:sldMk cId="0" sldId="322"/>
        </pc:sldMkLst>
      </pc:sldChg>
      <pc:sldChg chg="add modTransition">
        <pc:chgData name="Chris Alvin" userId="1477fe7d-12c1-4dcd-b708-f1331679ff1c" providerId="ADAL" clId="{B2D79EC7-2EFC-4C3A-9D00-C14AA9AB4DA5}" dt="2025-06-30T12:36:04.199" v="40"/>
        <pc:sldMkLst>
          <pc:docMk/>
          <pc:sldMk cId="0" sldId="323"/>
        </pc:sldMkLst>
      </pc:sldChg>
      <pc:sldChg chg="modSp add mod modTransition">
        <pc:chgData name="Chris Alvin" userId="1477fe7d-12c1-4dcd-b708-f1331679ff1c" providerId="ADAL" clId="{B2D79EC7-2EFC-4C3A-9D00-C14AA9AB4DA5}" dt="2025-06-30T12:36:04.525" v="71" actId="27636"/>
        <pc:sldMkLst>
          <pc:docMk/>
          <pc:sldMk cId="0" sldId="324"/>
        </pc:sldMkLst>
      </pc:sldChg>
      <pc:sldChg chg="modSp add mod modTransition">
        <pc:chgData name="Chris Alvin" userId="1477fe7d-12c1-4dcd-b708-f1331679ff1c" providerId="ADAL" clId="{B2D79EC7-2EFC-4C3A-9D00-C14AA9AB4DA5}" dt="2025-06-30T12:36:04.530" v="72" actId="27636"/>
        <pc:sldMkLst>
          <pc:docMk/>
          <pc:sldMk cId="0" sldId="325"/>
        </pc:sldMkLst>
      </pc:sldChg>
      <pc:sldChg chg="modSp add mod modTransition">
        <pc:chgData name="Chris Alvin" userId="1477fe7d-12c1-4dcd-b708-f1331679ff1c" providerId="ADAL" clId="{B2D79EC7-2EFC-4C3A-9D00-C14AA9AB4DA5}" dt="2025-06-30T12:36:04.542" v="73" actId="27636"/>
        <pc:sldMkLst>
          <pc:docMk/>
          <pc:sldMk cId="0" sldId="326"/>
        </pc:sldMkLst>
      </pc:sldChg>
      <pc:sldChg chg="addSp modSp add modTransition">
        <pc:chgData name="Chris Alvin" userId="1477fe7d-12c1-4dcd-b708-f1331679ff1c" providerId="ADAL" clId="{B2D79EC7-2EFC-4C3A-9D00-C14AA9AB4DA5}" dt="2025-07-07T18:54:00.777" v="12990"/>
        <pc:sldMkLst>
          <pc:docMk/>
          <pc:sldMk cId="0" sldId="327"/>
        </pc:sldMkLst>
      </pc:sldChg>
      <pc:sldChg chg="addSp delSp modSp add del mod modTransition">
        <pc:chgData name="Chris Alvin" userId="1477fe7d-12c1-4dcd-b708-f1331679ff1c" providerId="ADAL" clId="{B2D79EC7-2EFC-4C3A-9D00-C14AA9AB4DA5}" dt="2025-07-07T18:54:03.192" v="12991" actId="47"/>
        <pc:sldMkLst>
          <pc:docMk/>
          <pc:sldMk cId="0" sldId="328"/>
        </pc:sldMkLst>
      </pc:sldChg>
      <pc:sldChg chg="modSp add del mod modTransition">
        <pc:chgData name="Chris Alvin" userId="1477fe7d-12c1-4dcd-b708-f1331679ff1c" providerId="ADAL" clId="{B2D79EC7-2EFC-4C3A-9D00-C14AA9AB4DA5}" dt="2025-07-07T18:53:46.762" v="12987" actId="47"/>
        <pc:sldMkLst>
          <pc:docMk/>
          <pc:sldMk cId="0" sldId="329"/>
        </pc:sldMkLst>
      </pc:sldChg>
      <pc:sldChg chg="del">
        <pc:chgData name="Chris Alvin" userId="1477fe7d-12c1-4dcd-b708-f1331679ff1c" providerId="ADAL" clId="{B2D79EC7-2EFC-4C3A-9D00-C14AA9AB4DA5}" dt="2025-06-30T12:36:17.119" v="76" actId="47"/>
        <pc:sldMkLst>
          <pc:docMk/>
          <pc:sldMk cId="340332717" sldId="452"/>
        </pc:sldMkLst>
      </pc:sldChg>
      <pc:sldChg chg="addSp modSp mod">
        <pc:chgData name="Chris Alvin" userId="1477fe7d-12c1-4dcd-b708-f1331679ff1c" providerId="ADAL" clId="{B2D79EC7-2EFC-4C3A-9D00-C14AA9AB4DA5}" dt="2025-06-30T13:34:46.631" v="403" actId="12385"/>
        <pc:sldMkLst>
          <pc:docMk/>
          <pc:sldMk cId="3675226483" sldId="475"/>
        </pc:sldMkLst>
      </pc:sldChg>
      <pc:sldChg chg="del">
        <pc:chgData name="Chris Alvin" userId="1477fe7d-12c1-4dcd-b708-f1331679ff1c" providerId="ADAL" clId="{B2D79EC7-2EFC-4C3A-9D00-C14AA9AB4DA5}" dt="2025-06-30T12:35:25.617" v="16" actId="47"/>
        <pc:sldMkLst>
          <pc:docMk/>
          <pc:sldMk cId="4291674975" sldId="476"/>
        </pc:sldMkLst>
      </pc:sldChg>
      <pc:sldChg chg="del">
        <pc:chgData name="Chris Alvin" userId="1477fe7d-12c1-4dcd-b708-f1331679ff1c" providerId="ADAL" clId="{B2D79EC7-2EFC-4C3A-9D00-C14AA9AB4DA5}" dt="2025-06-30T12:35:27.512" v="21" actId="47"/>
        <pc:sldMkLst>
          <pc:docMk/>
          <pc:sldMk cId="3021432234" sldId="477"/>
        </pc:sldMkLst>
      </pc:sldChg>
      <pc:sldChg chg="del">
        <pc:chgData name="Chris Alvin" userId="1477fe7d-12c1-4dcd-b708-f1331679ff1c" providerId="ADAL" clId="{B2D79EC7-2EFC-4C3A-9D00-C14AA9AB4DA5}" dt="2025-06-30T12:36:14.280" v="75" actId="47"/>
        <pc:sldMkLst>
          <pc:docMk/>
          <pc:sldMk cId="1269146278" sldId="478"/>
        </pc:sldMkLst>
      </pc:sldChg>
      <pc:sldChg chg="add del modTransition">
        <pc:chgData name="Chris Alvin" userId="1477fe7d-12c1-4dcd-b708-f1331679ff1c" providerId="ADAL" clId="{B2D79EC7-2EFC-4C3A-9D00-C14AA9AB4DA5}" dt="2025-07-01T18:55:44.866" v="1702" actId="47"/>
        <pc:sldMkLst>
          <pc:docMk/>
          <pc:sldMk cId="0" sldId="479"/>
        </pc:sldMkLst>
      </pc:sldChg>
      <pc:sldChg chg="del">
        <pc:chgData name="Chris Alvin" userId="1477fe7d-12c1-4dcd-b708-f1331679ff1c" providerId="ADAL" clId="{B2D79EC7-2EFC-4C3A-9D00-C14AA9AB4DA5}" dt="2025-06-30T12:35:29.515" v="25" actId="47"/>
        <pc:sldMkLst>
          <pc:docMk/>
          <pc:sldMk cId="486172090" sldId="479"/>
        </pc:sldMkLst>
      </pc:sldChg>
      <pc:sldChg chg="del">
        <pc:chgData name="Chris Alvin" userId="1477fe7d-12c1-4dcd-b708-f1331679ff1c" providerId="ADAL" clId="{B2D79EC7-2EFC-4C3A-9D00-C14AA9AB4DA5}" dt="2025-06-30T12:35:30.015" v="26" actId="47"/>
        <pc:sldMkLst>
          <pc:docMk/>
          <pc:sldMk cId="3654021863" sldId="480"/>
        </pc:sldMkLst>
      </pc:sldChg>
      <pc:sldChg chg="del">
        <pc:chgData name="Chris Alvin" userId="1477fe7d-12c1-4dcd-b708-f1331679ff1c" providerId="ADAL" clId="{B2D79EC7-2EFC-4C3A-9D00-C14AA9AB4DA5}" dt="2025-06-30T12:35:30.295" v="27" actId="47"/>
        <pc:sldMkLst>
          <pc:docMk/>
          <pc:sldMk cId="2218820003" sldId="481"/>
        </pc:sldMkLst>
      </pc:sldChg>
      <pc:sldChg chg="del">
        <pc:chgData name="Chris Alvin" userId="1477fe7d-12c1-4dcd-b708-f1331679ff1c" providerId="ADAL" clId="{B2D79EC7-2EFC-4C3A-9D00-C14AA9AB4DA5}" dt="2025-06-30T12:35:30.374" v="28" actId="47"/>
        <pc:sldMkLst>
          <pc:docMk/>
          <pc:sldMk cId="2626349092" sldId="482"/>
        </pc:sldMkLst>
      </pc:sldChg>
      <pc:sldChg chg="del">
        <pc:chgData name="Chris Alvin" userId="1477fe7d-12c1-4dcd-b708-f1331679ff1c" providerId="ADAL" clId="{B2D79EC7-2EFC-4C3A-9D00-C14AA9AB4DA5}" dt="2025-06-30T12:35:30.593" v="29" actId="47"/>
        <pc:sldMkLst>
          <pc:docMk/>
          <pc:sldMk cId="245542126" sldId="483"/>
        </pc:sldMkLst>
      </pc:sldChg>
      <pc:sldChg chg="del">
        <pc:chgData name="Chris Alvin" userId="1477fe7d-12c1-4dcd-b708-f1331679ff1c" providerId="ADAL" clId="{B2D79EC7-2EFC-4C3A-9D00-C14AA9AB4DA5}" dt="2025-06-30T12:35:30.783" v="30" actId="47"/>
        <pc:sldMkLst>
          <pc:docMk/>
          <pc:sldMk cId="823554029" sldId="484"/>
        </pc:sldMkLst>
      </pc:sldChg>
      <pc:sldChg chg="del">
        <pc:chgData name="Chris Alvin" userId="1477fe7d-12c1-4dcd-b708-f1331679ff1c" providerId="ADAL" clId="{B2D79EC7-2EFC-4C3A-9D00-C14AA9AB4DA5}" dt="2025-06-30T12:35:31.203" v="31" actId="47"/>
        <pc:sldMkLst>
          <pc:docMk/>
          <pc:sldMk cId="817850781" sldId="485"/>
        </pc:sldMkLst>
      </pc:sldChg>
      <pc:sldChg chg="del">
        <pc:chgData name="Chris Alvin" userId="1477fe7d-12c1-4dcd-b708-f1331679ff1c" providerId="ADAL" clId="{B2D79EC7-2EFC-4C3A-9D00-C14AA9AB4DA5}" dt="2025-06-30T12:35:31.469" v="32" actId="47"/>
        <pc:sldMkLst>
          <pc:docMk/>
          <pc:sldMk cId="1476642049" sldId="486"/>
        </pc:sldMkLst>
      </pc:sldChg>
      <pc:sldChg chg="del">
        <pc:chgData name="Chris Alvin" userId="1477fe7d-12c1-4dcd-b708-f1331679ff1c" providerId="ADAL" clId="{B2D79EC7-2EFC-4C3A-9D00-C14AA9AB4DA5}" dt="2025-06-30T12:35:31.870" v="33" actId="47"/>
        <pc:sldMkLst>
          <pc:docMk/>
          <pc:sldMk cId="1802773778" sldId="487"/>
        </pc:sldMkLst>
      </pc:sldChg>
      <pc:sldChg chg="del">
        <pc:chgData name="Chris Alvin" userId="1477fe7d-12c1-4dcd-b708-f1331679ff1c" providerId="ADAL" clId="{B2D79EC7-2EFC-4C3A-9D00-C14AA9AB4DA5}" dt="2025-06-30T12:35:33.498" v="37" actId="47"/>
        <pc:sldMkLst>
          <pc:docMk/>
          <pc:sldMk cId="1652004890" sldId="488"/>
        </pc:sldMkLst>
      </pc:sldChg>
      <pc:sldChg chg="del">
        <pc:chgData name="Chris Alvin" userId="1477fe7d-12c1-4dcd-b708-f1331679ff1c" providerId="ADAL" clId="{B2D79EC7-2EFC-4C3A-9D00-C14AA9AB4DA5}" dt="2025-06-30T12:35:32.948" v="36" actId="47"/>
        <pc:sldMkLst>
          <pc:docMk/>
          <pc:sldMk cId="4160749648" sldId="489"/>
        </pc:sldMkLst>
      </pc:sldChg>
      <pc:sldChg chg="del">
        <pc:chgData name="Chris Alvin" userId="1477fe7d-12c1-4dcd-b708-f1331679ff1c" providerId="ADAL" clId="{B2D79EC7-2EFC-4C3A-9D00-C14AA9AB4DA5}" dt="2025-06-30T12:35:34.185" v="38" actId="47"/>
        <pc:sldMkLst>
          <pc:docMk/>
          <pc:sldMk cId="1874808737" sldId="490"/>
        </pc:sldMkLst>
      </pc:sldChg>
      <pc:sldChg chg="del">
        <pc:chgData name="Chris Alvin" userId="1477fe7d-12c1-4dcd-b708-f1331679ff1c" providerId="ADAL" clId="{B2D79EC7-2EFC-4C3A-9D00-C14AA9AB4DA5}" dt="2025-06-30T12:35:34.792" v="39" actId="47"/>
        <pc:sldMkLst>
          <pc:docMk/>
          <pc:sldMk cId="3277670164" sldId="491"/>
        </pc:sldMkLst>
      </pc:sldChg>
      <pc:sldChg chg="addSp delSp modSp add mod ord">
        <pc:chgData name="Chris Alvin" userId="1477fe7d-12c1-4dcd-b708-f1331679ff1c" providerId="ADAL" clId="{B2D79EC7-2EFC-4C3A-9D00-C14AA9AB4DA5}" dt="2025-06-30T13:45:40.337" v="548" actId="20577"/>
        <pc:sldMkLst>
          <pc:docMk/>
          <pc:sldMk cId="3641324889" sldId="497"/>
        </pc:sldMkLst>
      </pc:sldChg>
      <pc:sldChg chg="addSp modSp add del mod">
        <pc:chgData name="Chris Alvin" userId="1477fe7d-12c1-4dcd-b708-f1331679ff1c" providerId="ADAL" clId="{B2D79EC7-2EFC-4C3A-9D00-C14AA9AB4DA5}" dt="2025-06-30T13:57:24.701" v="722" actId="47"/>
        <pc:sldMkLst>
          <pc:docMk/>
          <pc:sldMk cId="1071045005" sldId="498"/>
        </pc:sldMkLst>
      </pc:sldChg>
      <pc:sldChg chg="modSp add del mod">
        <pc:chgData name="Chris Alvin" userId="1477fe7d-12c1-4dcd-b708-f1331679ff1c" providerId="ADAL" clId="{B2D79EC7-2EFC-4C3A-9D00-C14AA9AB4DA5}" dt="2025-06-30T13:57:41.375" v="723" actId="47"/>
        <pc:sldMkLst>
          <pc:docMk/>
          <pc:sldMk cId="1470963348" sldId="499"/>
        </pc:sldMkLst>
      </pc:sldChg>
      <pc:sldChg chg="addSp delSp modSp add mod">
        <pc:chgData name="Chris Alvin" userId="1477fe7d-12c1-4dcd-b708-f1331679ff1c" providerId="ADAL" clId="{B2D79EC7-2EFC-4C3A-9D00-C14AA9AB4DA5}" dt="2025-06-30T13:41:11.843" v="497" actId="14100"/>
        <pc:sldMkLst>
          <pc:docMk/>
          <pc:sldMk cId="1240048874" sldId="500"/>
        </pc:sldMkLst>
      </pc:sldChg>
      <pc:sldChg chg="addSp delSp modSp add mod">
        <pc:chgData name="Chris Alvin" userId="1477fe7d-12c1-4dcd-b708-f1331679ff1c" providerId="ADAL" clId="{B2D79EC7-2EFC-4C3A-9D00-C14AA9AB4DA5}" dt="2025-06-30T13:57:13.730" v="721" actId="1076"/>
        <pc:sldMkLst>
          <pc:docMk/>
          <pc:sldMk cId="2770991326" sldId="501"/>
        </pc:sldMkLst>
      </pc:sldChg>
      <pc:sldChg chg="addSp delSp modSp add mod">
        <pc:chgData name="Chris Alvin" userId="1477fe7d-12c1-4dcd-b708-f1331679ff1c" providerId="ADAL" clId="{B2D79EC7-2EFC-4C3A-9D00-C14AA9AB4DA5}" dt="2025-06-30T14:09:25.477" v="837" actId="1076"/>
        <pc:sldMkLst>
          <pc:docMk/>
          <pc:sldMk cId="3542897010" sldId="502"/>
        </pc:sldMkLst>
      </pc:sldChg>
      <pc:sldChg chg="addSp delSp modSp add mod">
        <pc:chgData name="Chris Alvin" userId="1477fe7d-12c1-4dcd-b708-f1331679ff1c" providerId="ADAL" clId="{B2D79EC7-2EFC-4C3A-9D00-C14AA9AB4DA5}" dt="2025-07-01T19:44:13.234" v="2653" actId="1076"/>
        <pc:sldMkLst>
          <pc:docMk/>
          <pc:sldMk cId="3583927357" sldId="503"/>
        </pc:sldMkLst>
      </pc:sldChg>
      <pc:sldChg chg="addSp delSp modSp add mod">
        <pc:chgData name="Chris Alvin" userId="1477fe7d-12c1-4dcd-b708-f1331679ff1c" providerId="ADAL" clId="{B2D79EC7-2EFC-4C3A-9D00-C14AA9AB4DA5}" dt="2025-07-01T19:08:00.978" v="1958" actId="1076"/>
        <pc:sldMkLst>
          <pc:docMk/>
          <pc:sldMk cId="797404979" sldId="504"/>
        </pc:sldMkLst>
      </pc:sldChg>
      <pc:sldChg chg="addSp delSp modSp add mod ord">
        <pc:chgData name="Chris Alvin" userId="1477fe7d-12c1-4dcd-b708-f1331679ff1c" providerId="ADAL" clId="{B2D79EC7-2EFC-4C3A-9D00-C14AA9AB4DA5}" dt="2025-07-08T15:27:51.559" v="13301" actId="1076"/>
        <pc:sldMkLst>
          <pc:docMk/>
          <pc:sldMk cId="2562806" sldId="505"/>
        </pc:sldMkLst>
      </pc:sldChg>
      <pc:sldChg chg="addSp delSp modSp add mod ord">
        <pc:chgData name="Chris Alvin" userId="1477fe7d-12c1-4dcd-b708-f1331679ff1c" providerId="ADAL" clId="{B2D79EC7-2EFC-4C3A-9D00-C14AA9AB4DA5}" dt="2025-07-01T19:32:22.594" v="2398" actId="1076"/>
        <pc:sldMkLst>
          <pc:docMk/>
          <pc:sldMk cId="1408080132" sldId="506"/>
        </pc:sldMkLst>
      </pc:sldChg>
      <pc:sldChg chg="add del">
        <pc:chgData name="Chris Alvin" userId="1477fe7d-12c1-4dcd-b708-f1331679ff1c" providerId="ADAL" clId="{B2D79EC7-2EFC-4C3A-9D00-C14AA9AB4DA5}" dt="2025-07-01T18:56:39.187" v="1703" actId="47"/>
        <pc:sldMkLst>
          <pc:docMk/>
          <pc:sldMk cId="2937229769" sldId="506"/>
        </pc:sldMkLst>
      </pc:sldChg>
      <pc:sldChg chg="addSp delSp modSp add mod">
        <pc:chgData name="Chris Alvin" userId="1477fe7d-12c1-4dcd-b708-f1331679ff1c" providerId="ADAL" clId="{B2D79EC7-2EFC-4C3A-9D00-C14AA9AB4DA5}" dt="2025-07-02T14:11:39.411" v="3782" actId="1076"/>
        <pc:sldMkLst>
          <pc:docMk/>
          <pc:sldMk cId="427996997" sldId="507"/>
        </pc:sldMkLst>
      </pc:sldChg>
      <pc:sldChg chg="modSp add del mod">
        <pc:chgData name="Chris Alvin" userId="1477fe7d-12c1-4dcd-b708-f1331679ff1c" providerId="ADAL" clId="{B2D79EC7-2EFC-4C3A-9D00-C14AA9AB4DA5}" dt="2025-07-01T19:32:26.542" v="2399" actId="47"/>
        <pc:sldMkLst>
          <pc:docMk/>
          <pc:sldMk cId="3951119718" sldId="508"/>
        </pc:sldMkLst>
      </pc:sldChg>
      <pc:sldChg chg="addSp delSp modSp add mod">
        <pc:chgData name="Chris Alvin" userId="1477fe7d-12c1-4dcd-b708-f1331679ff1c" providerId="ADAL" clId="{B2D79EC7-2EFC-4C3A-9D00-C14AA9AB4DA5}" dt="2025-07-01T19:41:32.196" v="2587" actId="1076"/>
        <pc:sldMkLst>
          <pc:docMk/>
          <pc:sldMk cId="3378555330" sldId="509"/>
        </pc:sldMkLst>
      </pc:sldChg>
      <pc:sldChg chg="addSp delSp modSp add mod ord">
        <pc:chgData name="Chris Alvin" userId="1477fe7d-12c1-4dcd-b708-f1331679ff1c" providerId="ADAL" clId="{B2D79EC7-2EFC-4C3A-9D00-C14AA9AB4DA5}" dt="2025-07-08T15:17:39.034" v="13109" actId="113"/>
        <pc:sldMkLst>
          <pc:docMk/>
          <pc:sldMk cId="3279531440" sldId="510"/>
        </pc:sldMkLst>
      </pc:sldChg>
      <pc:sldChg chg="delSp new del mod">
        <pc:chgData name="Chris Alvin" userId="1477fe7d-12c1-4dcd-b708-f1331679ff1c" providerId="ADAL" clId="{B2D79EC7-2EFC-4C3A-9D00-C14AA9AB4DA5}" dt="2025-07-07T18:45:16.564" v="12968" actId="47"/>
        <pc:sldMkLst>
          <pc:docMk/>
          <pc:sldMk cId="3357353324" sldId="511"/>
        </pc:sldMkLst>
      </pc:sldChg>
      <pc:sldChg chg="modSp add del mod modTransition">
        <pc:chgData name="Chris Alvin" userId="1477fe7d-12c1-4dcd-b708-f1331679ff1c" providerId="ADAL" clId="{B2D79EC7-2EFC-4C3A-9D00-C14AA9AB4DA5}" dt="2025-07-07T13:08:23.198" v="8742" actId="47"/>
        <pc:sldMkLst>
          <pc:docMk/>
          <pc:sldMk cId="0" sldId="512"/>
        </pc:sldMkLst>
      </pc:sldChg>
      <pc:sldChg chg="add modTransition">
        <pc:chgData name="Chris Alvin" userId="1477fe7d-12c1-4dcd-b708-f1331679ff1c" providerId="ADAL" clId="{B2D79EC7-2EFC-4C3A-9D00-C14AA9AB4DA5}" dt="2025-07-02T15:17:52.360" v="4162"/>
        <pc:sldMkLst>
          <pc:docMk/>
          <pc:sldMk cId="0" sldId="513"/>
        </pc:sldMkLst>
      </pc:sldChg>
      <pc:sldChg chg="add modTransition">
        <pc:chgData name="Chris Alvin" userId="1477fe7d-12c1-4dcd-b708-f1331679ff1c" providerId="ADAL" clId="{B2D79EC7-2EFC-4C3A-9D00-C14AA9AB4DA5}" dt="2025-07-02T15:17:52.360" v="4162"/>
        <pc:sldMkLst>
          <pc:docMk/>
          <pc:sldMk cId="0" sldId="514"/>
        </pc:sldMkLst>
      </pc:sldChg>
      <pc:sldChg chg="add modTransition">
        <pc:chgData name="Chris Alvin" userId="1477fe7d-12c1-4dcd-b708-f1331679ff1c" providerId="ADAL" clId="{B2D79EC7-2EFC-4C3A-9D00-C14AA9AB4DA5}" dt="2025-07-02T15:17:52.360" v="4162"/>
        <pc:sldMkLst>
          <pc:docMk/>
          <pc:sldMk cId="0" sldId="515"/>
        </pc:sldMkLst>
      </pc:sldChg>
      <pc:sldChg chg="add del modTransition">
        <pc:chgData name="Chris Alvin" userId="1477fe7d-12c1-4dcd-b708-f1331679ff1c" providerId="ADAL" clId="{B2D79EC7-2EFC-4C3A-9D00-C14AA9AB4DA5}" dt="2025-07-07T18:45:15.271" v="12967" actId="47"/>
        <pc:sldMkLst>
          <pc:docMk/>
          <pc:sldMk cId="0" sldId="516"/>
        </pc:sldMkLst>
      </pc:sldChg>
      <pc:sldChg chg="add del">
        <pc:chgData name="Chris Alvin" userId="1477fe7d-12c1-4dcd-b708-f1331679ff1c" providerId="ADAL" clId="{B2D79EC7-2EFC-4C3A-9D00-C14AA9AB4DA5}" dt="2025-07-02T16:33:17.441" v="4197" actId="47"/>
        <pc:sldMkLst>
          <pc:docMk/>
          <pc:sldMk cId="4052118794" sldId="517"/>
        </pc:sldMkLst>
      </pc:sldChg>
      <pc:sldChg chg="modSp add mod">
        <pc:chgData name="Chris Alvin" userId="1477fe7d-12c1-4dcd-b708-f1331679ff1c" providerId="ADAL" clId="{B2D79EC7-2EFC-4C3A-9D00-C14AA9AB4DA5}" dt="2025-07-02T16:33:30.084" v="4202" actId="20577"/>
        <pc:sldMkLst>
          <pc:docMk/>
          <pc:sldMk cId="3945197557" sldId="518"/>
        </pc:sldMkLst>
      </pc:sldChg>
      <pc:sldChg chg="add del">
        <pc:chgData name="Chris Alvin" userId="1477fe7d-12c1-4dcd-b708-f1331679ff1c" providerId="ADAL" clId="{B2D79EC7-2EFC-4C3A-9D00-C14AA9AB4DA5}" dt="2025-07-02T16:37:10.400" v="4220" actId="47"/>
        <pc:sldMkLst>
          <pc:docMk/>
          <pc:sldMk cId="1078477863" sldId="519"/>
        </pc:sldMkLst>
      </pc:sldChg>
      <pc:sldChg chg="addSp modSp add del">
        <pc:chgData name="Chris Alvin" userId="1477fe7d-12c1-4dcd-b708-f1331679ff1c" providerId="ADAL" clId="{B2D79EC7-2EFC-4C3A-9D00-C14AA9AB4DA5}" dt="2025-07-07T13:10:23.482" v="8744" actId="47"/>
        <pc:sldMkLst>
          <pc:docMk/>
          <pc:sldMk cId="1682213155" sldId="520"/>
        </pc:sldMkLst>
      </pc:sldChg>
      <pc:sldChg chg="addSp delSp modSp new mod modAnim">
        <pc:chgData name="Chris Alvin" userId="1477fe7d-12c1-4dcd-b708-f1331679ff1c" providerId="ADAL" clId="{B2D79EC7-2EFC-4C3A-9D00-C14AA9AB4DA5}" dt="2025-07-02T17:17:22.053" v="4618" actId="113"/>
        <pc:sldMkLst>
          <pc:docMk/>
          <pc:sldMk cId="1663390132" sldId="521"/>
        </pc:sldMkLst>
      </pc:sldChg>
      <pc:sldChg chg="addSp delSp modSp add mod delAnim modAnim">
        <pc:chgData name="Chris Alvin" userId="1477fe7d-12c1-4dcd-b708-f1331679ff1c" providerId="ADAL" clId="{B2D79EC7-2EFC-4C3A-9D00-C14AA9AB4DA5}" dt="2025-07-02T17:51:01.977" v="4984"/>
        <pc:sldMkLst>
          <pc:docMk/>
          <pc:sldMk cId="3121140999" sldId="522"/>
        </pc:sldMkLst>
      </pc:sldChg>
      <pc:sldChg chg="addSp delSp modSp new mod modAnim">
        <pc:chgData name="Chris Alvin" userId="1477fe7d-12c1-4dcd-b708-f1331679ff1c" providerId="ADAL" clId="{B2D79EC7-2EFC-4C3A-9D00-C14AA9AB4DA5}" dt="2025-07-02T18:16:03.627" v="5250"/>
        <pc:sldMkLst>
          <pc:docMk/>
          <pc:sldMk cId="3725360167" sldId="523"/>
        </pc:sldMkLst>
      </pc:sldChg>
      <pc:sldChg chg="addSp delSp modSp add mod ord modAnim">
        <pc:chgData name="Chris Alvin" userId="1477fe7d-12c1-4dcd-b708-f1331679ff1c" providerId="ADAL" clId="{B2D79EC7-2EFC-4C3A-9D00-C14AA9AB4DA5}" dt="2025-07-02T18:38:10.440" v="5491" actId="1076"/>
        <pc:sldMkLst>
          <pc:docMk/>
          <pc:sldMk cId="1306992096" sldId="524"/>
        </pc:sldMkLst>
      </pc:sldChg>
      <pc:sldChg chg="addSp delSp modSp new mod modAnim">
        <pc:chgData name="Chris Alvin" userId="1477fe7d-12c1-4dcd-b708-f1331679ff1c" providerId="ADAL" clId="{B2D79EC7-2EFC-4C3A-9D00-C14AA9AB4DA5}" dt="2025-07-02T19:25:00.691" v="6087"/>
        <pc:sldMkLst>
          <pc:docMk/>
          <pc:sldMk cId="3206938213" sldId="525"/>
        </pc:sldMkLst>
      </pc:sldChg>
      <pc:sldChg chg="addSp delSp modSp add mod ord delAnim modAnim">
        <pc:chgData name="Chris Alvin" userId="1477fe7d-12c1-4dcd-b708-f1331679ff1c" providerId="ADAL" clId="{B2D79EC7-2EFC-4C3A-9D00-C14AA9AB4DA5}" dt="2025-07-06T15:18:21.832" v="8237" actId="1076"/>
        <pc:sldMkLst>
          <pc:docMk/>
          <pc:sldMk cId="4149399726" sldId="526"/>
        </pc:sldMkLst>
      </pc:sldChg>
      <pc:sldChg chg="addSp delSp modSp add mod ord delAnim modAnim">
        <pc:chgData name="Chris Alvin" userId="1477fe7d-12c1-4dcd-b708-f1331679ff1c" providerId="ADAL" clId="{B2D79EC7-2EFC-4C3A-9D00-C14AA9AB4DA5}" dt="2025-07-06T15:06:34.773" v="8032"/>
        <pc:sldMkLst>
          <pc:docMk/>
          <pc:sldMk cId="3316989783" sldId="527"/>
        </pc:sldMkLst>
      </pc:sldChg>
      <pc:sldChg chg="addSp delSp modSp add del mod">
        <pc:chgData name="Chris Alvin" userId="1477fe7d-12c1-4dcd-b708-f1331679ff1c" providerId="ADAL" clId="{B2D79EC7-2EFC-4C3A-9D00-C14AA9AB4DA5}" dt="2025-07-06T14:58:05.778" v="8019" actId="47"/>
        <pc:sldMkLst>
          <pc:docMk/>
          <pc:sldMk cId="771532244" sldId="528"/>
        </pc:sldMkLst>
      </pc:sldChg>
      <pc:sldChg chg="addSp delSp modSp add mod modAnim">
        <pc:chgData name="Chris Alvin" userId="1477fe7d-12c1-4dcd-b708-f1331679ff1c" providerId="ADAL" clId="{B2D79EC7-2EFC-4C3A-9D00-C14AA9AB4DA5}" dt="2025-07-03T13:51:02.086" v="7569"/>
        <pc:sldMkLst>
          <pc:docMk/>
          <pc:sldMk cId="426316093" sldId="529"/>
        </pc:sldMkLst>
      </pc:sldChg>
      <pc:sldChg chg="addSp delSp modSp add mod delAnim modAnim">
        <pc:chgData name="Chris Alvin" userId="1477fe7d-12c1-4dcd-b708-f1331679ff1c" providerId="ADAL" clId="{B2D79EC7-2EFC-4C3A-9D00-C14AA9AB4DA5}" dt="2025-07-06T15:30:12.716" v="8502" actId="122"/>
        <pc:sldMkLst>
          <pc:docMk/>
          <pc:sldMk cId="3646346545" sldId="530"/>
        </pc:sldMkLst>
      </pc:sldChg>
      <pc:sldChg chg="delSp add del mod modAnim">
        <pc:chgData name="Chris Alvin" userId="1477fe7d-12c1-4dcd-b708-f1331679ff1c" providerId="ADAL" clId="{B2D79EC7-2EFC-4C3A-9D00-C14AA9AB4DA5}" dt="2025-07-06T15:06:27.229" v="8026" actId="47"/>
        <pc:sldMkLst>
          <pc:docMk/>
          <pc:sldMk cId="921827996" sldId="531"/>
        </pc:sldMkLst>
      </pc:sldChg>
      <pc:sldChg chg="addSp delSp modSp add mod ord delAnim modAnim">
        <pc:chgData name="Chris Alvin" userId="1477fe7d-12c1-4dcd-b708-f1331679ff1c" providerId="ADAL" clId="{B2D79EC7-2EFC-4C3A-9D00-C14AA9AB4DA5}" dt="2025-07-07T13:07:08.021" v="8737"/>
        <pc:sldMkLst>
          <pc:docMk/>
          <pc:sldMk cId="2787470954" sldId="531"/>
        </pc:sldMkLst>
      </pc:sldChg>
      <pc:sldChg chg="addSp delSp modSp add mod modAnim">
        <pc:chgData name="Chris Alvin" userId="1477fe7d-12c1-4dcd-b708-f1331679ff1c" providerId="ADAL" clId="{B2D79EC7-2EFC-4C3A-9D00-C14AA9AB4DA5}" dt="2025-07-07T14:23:13.561" v="9268"/>
        <pc:sldMkLst>
          <pc:docMk/>
          <pc:sldMk cId="2778440102" sldId="532"/>
        </pc:sldMkLst>
      </pc:sldChg>
      <pc:sldChg chg="addSp delSp modSp add mod delAnim">
        <pc:chgData name="Chris Alvin" userId="1477fe7d-12c1-4dcd-b708-f1331679ff1c" providerId="ADAL" clId="{B2D79EC7-2EFC-4C3A-9D00-C14AA9AB4DA5}" dt="2025-07-07T15:07:53.522" v="10037" actId="1076"/>
        <pc:sldMkLst>
          <pc:docMk/>
          <pc:sldMk cId="2491770295" sldId="533"/>
        </pc:sldMkLst>
      </pc:sldChg>
      <pc:sldChg chg="addSp delSp modSp add mod">
        <pc:chgData name="Chris Alvin" userId="1477fe7d-12c1-4dcd-b708-f1331679ff1c" providerId="ADAL" clId="{B2D79EC7-2EFC-4C3A-9D00-C14AA9AB4DA5}" dt="2025-07-07T15:04:15.513" v="10008" actId="179"/>
        <pc:sldMkLst>
          <pc:docMk/>
          <pc:sldMk cId="1882900241" sldId="534"/>
        </pc:sldMkLst>
      </pc:sldChg>
      <pc:sldChg chg="addSp delSp modSp add mod">
        <pc:chgData name="Chris Alvin" userId="1477fe7d-12c1-4dcd-b708-f1331679ff1c" providerId="ADAL" clId="{B2D79EC7-2EFC-4C3A-9D00-C14AA9AB4DA5}" dt="2025-07-07T15:45:09.570" v="10313" actId="20577"/>
        <pc:sldMkLst>
          <pc:docMk/>
          <pc:sldMk cId="3165703181" sldId="535"/>
        </pc:sldMkLst>
      </pc:sldChg>
      <pc:sldChg chg="addSp delSp modSp add mod">
        <pc:chgData name="Chris Alvin" userId="1477fe7d-12c1-4dcd-b708-f1331679ff1c" providerId="ADAL" clId="{B2D79EC7-2EFC-4C3A-9D00-C14AA9AB4DA5}" dt="2025-07-07T17:44:47.104" v="12003" actId="114"/>
        <pc:sldMkLst>
          <pc:docMk/>
          <pc:sldMk cId="2101162343" sldId="536"/>
        </pc:sldMkLst>
      </pc:sldChg>
      <pc:sldChg chg="addSp delSp modSp add mod modAnim">
        <pc:chgData name="Chris Alvin" userId="1477fe7d-12c1-4dcd-b708-f1331679ff1c" providerId="ADAL" clId="{B2D79EC7-2EFC-4C3A-9D00-C14AA9AB4DA5}" dt="2025-07-07T17:40:47.264" v="11965" actId="114"/>
        <pc:sldMkLst>
          <pc:docMk/>
          <pc:sldMk cId="4006628799" sldId="537"/>
        </pc:sldMkLst>
      </pc:sldChg>
      <pc:sldChg chg="addSp delSp modSp add mod addAnim delAnim modAnim">
        <pc:chgData name="Chris Alvin" userId="1477fe7d-12c1-4dcd-b708-f1331679ff1c" providerId="ADAL" clId="{B2D79EC7-2EFC-4C3A-9D00-C14AA9AB4DA5}" dt="2025-07-07T18:25:28.819" v="12462"/>
        <pc:sldMkLst>
          <pc:docMk/>
          <pc:sldMk cId="1556929591" sldId="538"/>
        </pc:sldMkLst>
      </pc:sldChg>
      <pc:sldChg chg="addSp delSp modSp add mod delAnim modAnim">
        <pc:chgData name="Chris Alvin" userId="1477fe7d-12c1-4dcd-b708-f1331679ff1c" providerId="ADAL" clId="{B2D79EC7-2EFC-4C3A-9D00-C14AA9AB4DA5}" dt="2025-07-07T18:24:43.147" v="12455"/>
        <pc:sldMkLst>
          <pc:docMk/>
          <pc:sldMk cId="1344279011" sldId="539"/>
        </pc:sldMkLst>
      </pc:sldChg>
      <pc:sldChg chg="addSp delSp modSp add mod modAnim">
        <pc:chgData name="Chris Alvin" userId="1477fe7d-12c1-4dcd-b708-f1331679ff1c" providerId="ADAL" clId="{B2D79EC7-2EFC-4C3A-9D00-C14AA9AB4DA5}" dt="2025-07-07T18:26:19.349" v="12470" actId="478"/>
        <pc:sldMkLst>
          <pc:docMk/>
          <pc:sldMk cId="1822572046" sldId="540"/>
        </pc:sldMkLst>
      </pc:sldChg>
      <pc:sldChg chg="addSp delSp modSp add mod modAnim">
        <pc:chgData name="Chris Alvin" userId="1477fe7d-12c1-4dcd-b708-f1331679ff1c" providerId="ADAL" clId="{B2D79EC7-2EFC-4C3A-9D00-C14AA9AB4DA5}" dt="2025-07-07T18:30:03.741" v="12664"/>
        <pc:sldMkLst>
          <pc:docMk/>
          <pc:sldMk cId="4065836927" sldId="541"/>
        </pc:sldMkLst>
      </pc:sldChg>
      <pc:sldChg chg="addSp delSp modSp add mod delAnim">
        <pc:chgData name="Chris Alvin" userId="1477fe7d-12c1-4dcd-b708-f1331679ff1c" providerId="ADAL" clId="{B2D79EC7-2EFC-4C3A-9D00-C14AA9AB4DA5}" dt="2025-07-07T18:43:16.120" v="12966" actId="20577"/>
        <pc:sldMkLst>
          <pc:docMk/>
          <pc:sldMk cId="3194249559" sldId="542"/>
        </pc:sldMkLst>
      </pc:sldChg>
      <pc:sldChg chg="modSp add mod">
        <pc:chgData name="Chris Alvin" userId="1477fe7d-12c1-4dcd-b708-f1331679ff1c" providerId="ADAL" clId="{B2D79EC7-2EFC-4C3A-9D00-C14AA9AB4DA5}" dt="2025-07-08T15:17:08.966" v="13101" actId="20577"/>
        <pc:sldMkLst>
          <pc:docMk/>
          <pc:sldMk cId="4165950466" sldId="543"/>
        </pc:sldMkLst>
      </pc:sldChg>
      <pc:sldChg chg="addSp delSp modSp add mod">
        <pc:chgData name="Chris Alvin" userId="1477fe7d-12c1-4dcd-b708-f1331679ff1c" providerId="ADAL" clId="{B2D79EC7-2EFC-4C3A-9D00-C14AA9AB4DA5}" dt="2025-07-08T15:28:19.882" v="13316" actId="1076"/>
        <pc:sldMkLst>
          <pc:docMk/>
          <pc:sldMk cId="328449941" sldId="544"/>
        </pc:sldMkLst>
      </pc:sldChg>
      <pc:sldChg chg="addSp delSp modSp add mod">
        <pc:chgData name="Chris Alvin" userId="1477fe7d-12c1-4dcd-b708-f1331679ff1c" providerId="ADAL" clId="{B2D79EC7-2EFC-4C3A-9D00-C14AA9AB4DA5}" dt="2025-07-08T17:37:47.009" v="13807" actId="1076"/>
        <pc:sldMkLst>
          <pc:docMk/>
          <pc:sldMk cId="1290503683" sldId="545"/>
        </pc:sldMkLst>
      </pc:sldChg>
      <pc:sldChg chg="addSp delSp modSp add mod addAnim delAnim modAnim">
        <pc:chgData name="Chris Alvin" userId="1477fe7d-12c1-4dcd-b708-f1331679ff1c" providerId="ADAL" clId="{B2D79EC7-2EFC-4C3A-9D00-C14AA9AB4DA5}" dt="2025-07-08T18:19:34.971" v="14598" actId="1076"/>
        <pc:sldMkLst>
          <pc:docMk/>
          <pc:sldMk cId="3183546220" sldId="546"/>
        </pc:sldMkLst>
      </pc:sldChg>
      <pc:sldChg chg="add del">
        <pc:chgData name="Chris Alvin" userId="1477fe7d-12c1-4dcd-b708-f1331679ff1c" providerId="ADAL" clId="{B2D79EC7-2EFC-4C3A-9D00-C14AA9AB4DA5}" dt="2025-07-08T18:18:46.100" v="14587"/>
        <pc:sldMkLst>
          <pc:docMk/>
          <pc:sldMk cId="43983891" sldId="547"/>
        </pc:sldMkLst>
      </pc:sldChg>
      <pc:sldChg chg="addSp delSp modSp add mod ord">
        <pc:chgData name="Chris Alvin" userId="1477fe7d-12c1-4dcd-b708-f1331679ff1c" providerId="ADAL" clId="{B2D79EC7-2EFC-4C3A-9D00-C14AA9AB4DA5}" dt="2025-07-08T19:01:58.999" v="15066" actId="20577"/>
        <pc:sldMkLst>
          <pc:docMk/>
          <pc:sldMk cId="2697443121" sldId="547"/>
        </pc:sldMkLst>
      </pc:sldChg>
      <pc:sldChg chg="addSp delSp modSp add mod modAnim">
        <pc:chgData name="Chris Alvin" userId="1477fe7d-12c1-4dcd-b708-f1331679ff1c" providerId="ADAL" clId="{B2D79EC7-2EFC-4C3A-9D00-C14AA9AB4DA5}" dt="2025-07-09T13:29:27.849" v="16057" actId="33524"/>
        <pc:sldMkLst>
          <pc:docMk/>
          <pc:sldMk cId="1013047131" sldId="548"/>
        </pc:sldMkLst>
      </pc:sldChg>
      <pc:sldChg chg="addSp delSp modSp add del mod">
        <pc:chgData name="Chris Alvin" userId="1477fe7d-12c1-4dcd-b708-f1331679ff1c" providerId="ADAL" clId="{B2D79EC7-2EFC-4C3A-9D00-C14AA9AB4DA5}" dt="2025-07-08T19:54:46.786" v="15866" actId="47"/>
        <pc:sldMkLst>
          <pc:docMk/>
          <pc:sldMk cId="3591549366" sldId="549"/>
        </pc:sldMkLst>
      </pc:sldChg>
      <pc:sldChg chg="addSp delSp modSp add mod ord delAnim modAnim">
        <pc:chgData name="Chris Alvin" userId="1477fe7d-12c1-4dcd-b708-f1331679ff1c" providerId="ADAL" clId="{B2D79EC7-2EFC-4C3A-9D00-C14AA9AB4DA5}" dt="2025-07-09T13:50:29.237" v="16343"/>
        <pc:sldMkLst>
          <pc:docMk/>
          <pc:sldMk cId="397280064" sldId="550"/>
        </pc:sldMkLst>
      </pc:sldChg>
      <pc:sldChg chg="addSp delSp modSp add mod ord modAnim">
        <pc:chgData name="Chris Alvin" userId="1477fe7d-12c1-4dcd-b708-f1331679ff1c" providerId="ADAL" clId="{B2D79EC7-2EFC-4C3A-9D00-C14AA9AB4DA5}" dt="2025-07-09T16:55:27.065" v="17456"/>
        <pc:sldMkLst>
          <pc:docMk/>
          <pc:sldMk cId="2074112087" sldId="551"/>
        </pc:sldMkLst>
      </pc:sldChg>
      <pc:sldChg chg="addSp delSp modSp add mod ord">
        <pc:chgData name="Chris Alvin" userId="1477fe7d-12c1-4dcd-b708-f1331679ff1c" providerId="ADAL" clId="{B2D79EC7-2EFC-4C3A-9D00-C14AA9AB4DA5}" dt="2025-07-09T16:55:44.144" v="17458" actId="20577"/>
        <pc:sldMkLst>
          <pc:docMk/>
          <pc:sldMk cId="4077603079" sldId="552"/>
        </pc:sldMkLst>
      </pc:sldChg>
      <pc:sldChg chg="addSp delSp modSp add mod modAnim">
        <pc:chgData name="Chris Alvin" userId="1477fe7d-12c1-4dcd-b708-f1331679ff1c" providerId="ADAL" clId="{B2D79EC7-2EFC-4C3A-9D00-C14AA9AB4DA5}" dt="2025-07-09T13:55:42.698" v="16436" actId="1076"/>
        <pc:sldMkLst>
          <pc:docMk/>
          <pc:sldMk cId="3952010913" sldId="553"/>
        </pc:sldMkLst>
      </pc:sldChg>
      <pc:sldChg chg="addSp delSp modSp add mod modAnim">
        <pc:chgData name="Chris Alvin" userId="1477fe7d-12c1-4dcd-b708-f1331679ff1c" providerId="ADAL" clId="{B2D79EC7-2EFC-4C3A-9D00-C14AA9AB4DA5}" dt="2025-07-09T17:00:26.811" v="17482" actId="6549"/>
        <pc:sldMkLst>
          <pc:docMk/>
          <pc:sldMk cId="76395878" sldId="554"/>
        </pc:sldMkLst>
      </pc:sldChg>
      <pc:sldChg chg="addSp delSp modSp new mod delAnim modAnim">
        <pc:chgData name="Chris Alvin" userId="1477fe7d-12c1-4dcd-b708-f1331679ff1c" providerId="ADAL" clId="{B2D79EC7-2EFC-4C3A-9D00-C14AA9AB4DA5}" dt="2025-07-09T16:55:12.914" v="17454" actId="1076"/>
        <pc:sldMkLst>
          <pc:docMk/>
          <pc:sldMk cId="1638401199" sldId="555"/>
        </pc:sldMkLst>
      </pc:sldChg>
      <pc:sldChg chg="addSp delSp modSp add mod delAnim modAnim">
        <pc:chgData name="Chris Alvin" userId="1477fe7d-12c1-4dcd-b708-f1331679ff1c" providerId="ADAL" clId="{B2D79EC7-2EFC-4C3A-9D00-C14AA9AB4DA5}" dt="2025-07-14T13:25:49.672" v="18150" actId="1076"/>
        <pc:sldMkLst>
          <pc:docMk/>
          <pc:sldMk cId="761292994" sldId="556"/>
        </pc:sldMkLst>
      </pc:sldChg>
      <pc:sldChg chg="addSp delSp modSp add mod delAnim modAnim">
        <pc:chgData name="Chris Alvin" userId="1477fe7d-12c1-4dcd-b708-f1331679ff1c" providerId="ADAL" clId="{B2D79EC7-2EFC-4C3A-9D00-C14AA9AB4DA5}" dt="2025-07-14T13:34:02.961" v="18363" actId="2085"/>
        <pc:sldMkLst>
          <pc:docMk/>
          <pc:sldMk cId="3839567981" sldId="557"/>
        </pc:sldMkLst>
      </pc:sldChg>
      <pc:sldChg chg="addSp delSp modSp add mod modAnim">
        <pc:chgData name="Chris Alvin" userId="1477fe7d-12c1-4dcd-b708-f1331679ff1c" providerId="ADAL" clId="{B2D79EC7-2EFC-4C3A-9D00-C14AA9AB4DA5}" dt="2025-07-14T15:09:31.112" v="18971" actId="1076"/>
        <pc:sldMkLst>
          <pc:docMk/>
          <pc:sldMk cId="4067320446" sldId="558"/>
        </pc:sldMkLst>
      </pc:sldChg>
      <pc:sldChg chg="addSp delSp modSp add mod delAnim">
        <pc:chgData name="Chris Alvin" userId="1477fe7d-12c1-4dcd-b708-f1331679ff1c" providerId="ADAL" clId="{B2D79EC7-2EFC-4C3A-9D00-C14AA9AB4DA5}" dt="2025-07-14T15:24:24.289" v="19239" actId="14100"/>
        <pc:sldMkLst>
          <pc:docMk/>
          <pc:sldMk cId="1508172726" sldId="559"/>
        </pc:sldMkLst>
      </pc:sldChg>
      <pc:sldChg chg="addSp delSp modSp add mod">
        <pc:chgData name="Chris Alvin" userId="1477fe7d-12c1-4dcd-b708-f1331679ff1c" providerId="ADAL" clId="{B2D79EC7-2EFC-4C3A-9D00-C14AA9AB4DA5}" dt="2025-07-14T16:00:44.229" v="19791" actId="20577"/>
        <pc:sldMkLst>
          <pc:docMk/>
          <pc:sldMk cId="1465891945" sldId="560"/>
        </pc:sldMkLst>
      </pc:sldChg>
      <pc:sldChg chg="addSp delSp modSp add mod delAnim modAnim">
        <pc:chgData name="Chris Alvin" userId="1477fe7d-12c1-4dcd-b708-f1331679ff1c" providerId="ADAL" clId="{B2D79EC7-2EFC-4C3A-9D00-C14AA9AB4DA5}" dt="2025-07-14T16:23:47.839" v="20096"/>
        <pc:sldMkLst>
          <pc:docMk/>
          <pc:sldMk cId="4100443040" sldId="561"/>
        </pc:sldMkLst>
      </pc:sldChg>
      <pc:sldChg chg="addSp delSp modSp add mod modAnim">
        <pc:chgData name="Chris Alvin" userId="1477fe7d-12c1-4dcd-b708-f1331679ff1c" providerId="ADAL" clId="{B2D79EC7-2EFC-4C3A-9D00-C14AA9AB4DA5}" dt="2025-07-14T17:30:28.531" v="20441" actId="20577"/>
        <pc:sldMkLst>
          <pc:docMk/>
          <pc:sldMk cId="50152747" sldId="562"/>
        </pc:sldMkLst>
      </pc:sldChg>
      <pc:sldChg chg="add del">
        <pc:chgData name="Chris Alvin" userId="1477fe7d-12c1-4dcd-b708-f1331679ff1c" providerId="ADAL" clId="{B2D79EC7-2EFC-4C3A-9D00-C14AA9AB4DA5}" dt="2025-07-14T16:25:49.355" v="20098"/>
        <pc:sldMkLst>
          <pc:docMk/>
          <pc:sldMk cId="2466598880" sldId="562"/>
        </pc:sldMkLst>
      </pc:sldChg>
      <pc:sldChg chg="addSp delSp modSp add mod">
        <pc:chgData name="Chris Alvin" userId="1477fe7d-12c1-4dcd-b708-f1331679ff1c" providerId="ADAL" clId="{B2D79EC7-2EFC-4C3A-9D00-C14AA9AB4DA5}" dt="2025-07-14T17:45:27.005" v="20680" actId="15"/>
        <pc:sldMkLst>
          <pc:docMk/>
          <pc:sldMk cId="466376565" sldId="563"/>
        </pc:sldMkLst>
      </pc:sldChg>
      <pc:sldChg chg="addSp delSp modSp add mod addAnim delAnim modAnim">
        <pc:chgData name="Chris Alvin" userId="1477fe7d-12c1-4dcd-b708-f1331679ff1c" providerId="ADAL" clId="{B2D79EC7-2EFC-4C3A-9D00-C14AA9AB4DA5}" dt="2025-07-14T18:58:18.912" v="22030" actId="1076"/>
        <pc:sldMkLst>
          <pc:docMk/>
          <pc:sldMk cId="1149130682" sldId="564"/>
        </pc:sldMkLst>
      </pc:sldChg>
      <pc:sldChg chg="add del">
        <pc:chgData name="Chris Alvin" userId="1477fe7d-12c1-4dcd-b708-f1331679ff1c" providerId="ADAL" clId="{B2D79EC7-2EFC-4C3A-9D00-C14AA9AB4DA5}" dt="2025-07-14T18:54:53.359" v="21891" actId="47"/>
        <pc:sldMkLst>
          <pc:docMk/>
          <pc:sldMk cId="2749387994" sldId="565"/>
        </pc:sldMkLst>
      </pc:sldChg>
      <pc:sldChg chg="delSp modSp add mod delAnim">
        <pc:chgData name="Chris Alvin" userId="1477fe7d-12c1-4dcd-b708-f1331679ff1c" providerId="ADAL" clId="{B2D79EC7-2EFC-4C3A-9D00-C14AA9AB4DA5}" dt="2025-07-14T18:54:39.427" v="21890" actId="1076"/>
        <pc:sldMkLst>
          <pc:docMk/>
          <pc:sldMk cId="2860246152" sldId="566"/>
        </pc:sldMkLst>
      </pc:sldChg>
      <pc:sldChg chg="addSp delSp modSp add mod addAnim delAnim modAnim">
        <pc:chgData name="Chris Alvin" userId="1477fe7d-12c1-4dcd-b708-f1331679ff1c" providerId="ADAL" clId="{B2D79EC7-2EFC-4C3A-9D00-C14AA9AB4DA5}" dt="2025-07-14T18:57:22.443" v="22000" actId="20577"/>
        <pc:sldMkLst>
          <pc:docMk/>
          <pc:sldMk cId="3072528898" sldId="567"/>
        </pc:sldMkLst>
      </pc:sldChg>
    </pc:docChg>
  </pc:docChgLst>
  <pc:docChgLst>
    <pc:chgData name="Chris Alvin" userId="1477fe7d-12c1-4dcd-b708-f1331679ff1c" providerId="ADAL" clId="{977EEFC1-1CBA-418C-B7A6-63C2CC8884F1}"/>
    <pc:docChg chg="undo redo custSel addSld delSld modSld sldOrd delSection modSection">
      <pc:chgData name="Chris Alvin" userId="1477fe7d-12c1-4dcd-b708-f1331679ff1c" providerId="ADAL" clId="{977EEFC1-1CBA-418C-B7A6-63C2CC8884F1}" dt="2025-10-02T18:27:27.135" v="3464" actId="47"/>
      <pc:docMkLst>
        <pc:docMk/>
      </pc:docMkLst>
      <pc:sldChg chg="modSp mod">
        <pc:chgData name="Chris Alvin" userId="1477fe7d-12c1-4dcd-b708-f1331679ff1c" providerId="ADAL" clId="{977EEFC1-1CBA-418C-B7A6-63C2CC8884F1}" dt="2025-09-24T16:24:15.612" v="120" actId="1076"/>
        <pc:sldMkLst>
          <pc:docMk/>
          <pc:sldMk cId="3171942495" sldId="263"/>
        </pc:sldMkLst>
        <pc:spChg chg="mod">
          <ac:chgData name="Chris Alvin" userId="1477fe7d-12c1-4dcd-b708-f1331679ff1c" providerId="ADAL" clId="{977EEFC1-1CBA-418C-B7A6-63C2CC8884F1}" dt="2025-09-24T16:24:15.612" v="120" actId="1076"/>
          <ac:spMkLst>
            <pc:docMk/>
            <pc:sldMk cId="3171942495" sldId="263"/>
            <ac:spMk id="7" creationId="{3D3251B7-352F-34F3-56AA-DE506EB180BA}"/>
          </ac:spMkLst>
        </pc:spChg>
        <pc:spChg chg="mod">
          <ac:chgData name="Chris Alvin" userId="1477fe7d-12c1-4dcd-b708-f1331679ff1c" providerId="ADAL" clId="{977EEFC1-1CBA-418C-B7A6-63C2CC8884F1}" dt="2025-09-24T16:23:47.547" v="111" actId="122"/>
          <ac:spMkLst>
            <pc:docMk/>
            <pc:sldMk cId="3171942495" sldId="263"/>
            <ac:spMk id="10" creationId="{E5E7B93A-B760-DA41-5CD1-68E28C5AF912}"/>
          </ac:spMkLst>
        </pc:spChg>
      </pc:sldChg>
      <pc:sldChg chg="modSp mod">
        <pc:chgData name="Chris Alvin" userId="1477fe7d-12c1-4dcd-b708-f1331679ff1c" providerId="ADAL" clId="{977EEFC1-1CBA-418C-B7A6-63C2CC8884F1}" dt="2025-09-24T16:22:50.613" v="84" actId="20577"/>
        <pc:sldMkLst>
          <pc:docMk/>
          <pc:sldMk cId="923078003" sldId="265"/>
        </pc:sldMkLst>
        <pc:spChg chg="mod">
          <ac:chgData name="Chris Alvin" userId="1477fe7d-12c1-4dcd-b708-f1331679ff1c" providerId="ADAL" clId="{977EEFC1-1CBA-418C-B7A6-63C2CC8884F1}" dt="2025-09-24T16:22:50.613" v="84" actId="20577"/>
          <ac:spMkLst>
            <pc:docMk/>
            <pc:sldMk cId="923078003" sldId="265"/>
            <ac:spMk id="2" creationId="{00000000-0000-0000-0000-000000000000}"/>
          </ac:spMkLst>
        </pc:spChg>
      </pc:sldChg>
      <pc:sldChg chg="modSp mod">
        <pc:chgData name="Chris Alvin" userId="1477fe7d-12c1-4dcd-b708-f1331679ff1c" providerId="ADAL" clId="{977EEFC1-1CBA-418C-B7A6-63C2CC8884F1}" dt="2025-09-24T17:24:49.507" v="358" actId="1076"/>
        <pc:sldMkLst>
          <pc:docMk/>
          <pc:sldMk cId="1980412252" sldId="276"/>
        </pc:sldMkLst>
        <pc:spChg chg="mod">
          <ac:chgData name="Chris Alvin" userId="1477fe7d-12c1-4dcd-b708-f1331679ff1c" providerId="ADAL" clId="{977EEFC1-1CBA-418C-B7A6-63C2CC8884F1}" dt="2025-09-24T17:24:49.507" v="358" actId="1076"/>
          <ac:spMkLst>
            <pc:docMk/>
            <pc:sldMk cId="1980412252" sldId="276"/>
            <ac:spMk id="10" creationId="{A650B9CA-1F53-8A8C-ECB5-4F293A4DC029}"/>
          </ac:spMkLst>
        </pc:spChg>
      </pc:sldChg>
      <pc:sldChg chg="del">
        <pc:chgData name="Chris Alvin" userId="1477fe7d-12c1-4dcd-b708-f1331679ff1c" providerId="ADAL" clId="{977EEFC1-1CBA-418C-B7A6-63C2CC8884F1}" dt="2025-09-22T17:37:26.708" v="58" actId="47"/>
        <pc:sldMkLst>
          <pc:docMk/>
          <pc:sldMk cId="0" sldId="290"/>
        </pc:sldMkLst>
      </pc:sldChg>
      <pc:sldChg chg="del">
        <pc:chgData name="Chris Alvin" userId="1477fe7d-12c1-4dcd-b708-f1331679ff1c" providerId="ADAL" clId="{977EEFC1-1CBA-418C-B7A6-63C2CC8884F1}" dt="2025-09-22T17:37:25.899" v="57" actId="47"/>
        <pc:sldMkLst>
          <pc:docMk/>
          <pc:sldMk cId="0" sldId="291"/>
        </pc:sldMkLst>
      </pc:sldChg>
      <pc:sldChg chg="add del">
        <pc:chgData name="Chris Alvin" userId="1477fe7d-12c1-4dcd-b708-f1331679ff1c" providerId="ADAL" clId="{977EEFC1-1CBA-418C-B7A6-63C2CC8884F1}" dt="2025-09-22T17:37:23.523" v="56" actId="47"/>
        <pc:sldMkLst>
          <pc:docMk/>
          <pc:sldMk cId="0" sldId="292"/>
        </pc:sldMkLst>
      </pc:sldChg>
      <pc:sldChg chg="del">
        <pc:chgData name="Chris Alvin" userId="1477fe7d-12c1-4dcd-b708-f1331679ff1c" providerId="ADAL" clId="{977EEFC1-1CBA-418C-B7A6-63C2CC8884F1}" dt="2025-09-22T17:37:14.621" v="51" actId="47"/>
        <pc:sldMkLst>
          <pc:docMk/>
          <pc:sldMk cId="0" sldId="293"/>
        </pc:sldMkLst>
      </pc:sldChg>
      <pc:sldChg chg="del">
        <pc:chgData name="Chris Alvin" userId="1477fe7d-12c1-4dcd-b708-f1331679ff1c" providerId="ADAL" clId="{977EEFC1-1CBA-418C-B7A6-63C2CC8884F1}" dt="2025-09-22T17:37:14.386" v="50" actId="47"/>
        <pc:sldMkLst>
          <pc:docMk/>
          <pc:sldMk cId="0" sldId="294"/>
        </pc:sldMkLst>
      </pc:sldChg>
      <pc:sldChg chg="del">
        <pc:chgData name="Chris Alvin" userId="1477fe7d-12c1-4dcd-b708-f1331679ff1c" providerId="ADAL" clId="{977EEFC1-1CBA-418C-B7A6-63C2CC8884F1}" dt="2025-09-22T17:37:14.141" v="49" actId="47"/>
        <pc:sldMkLst>
          <pc:docMk/>
          <pc:sldMk cId="0" sldId="295"/>
        </pc:sldMkLst>
      </pc:sldChg>
      <pc:sldChg chg="del">
        <pc:chgData name="Chris Alvin" userId="1477fe7d-12c1-4dcd-b708-f1331679ff1c" providerId="ADAL" clId="{977EEFC1-1CBA-418C-B7A6-63C2CC8884F1}" dt="2025-09-22T17:37:13.912" v="48" actId="47"/>
        <pc:sldMkLst>
          <pc:docMk/>
          <pc:sldMk cId="0" sldId="296"/>
        </pc:sldMkLst>
      </pc:sldChg>
      <pc:sldChg chg="del">
        <pc:chgData name="Chris Alvin" userId="1477fe7d-12c1-4dcd-b708-f1331679ff1c" providerId="ADAL" clId="{977EEFC1-1CBA-418C-B7A6-63C2CC8884F1}" dt="2025-09-22T17:37:13.693" v="47" actId="47"/>
        <pc:sldMkLst>
          <pc:docMk/>
          <pc:sldMk cId="0" sldId="297"/>
        </pc:sldMkLst>
      </pc:sldChg>
      <pc:sldChg chg="del">
        <pc:chgData name="Chris Alvin" userId="1477fe7d-12c1-4dcd-b708-f1331679ff1c" providerId="ADAL" clId="{977EEFC1-1CBA-418C-B7A6-63C2CC8884F1}" dt="2025-09-22T17:37:13.474" v="46" actId="47"/>
        <pc:sldMkLst>
          <pc:docMk/>
          <pc:sldMk cId="0" sldId="298"/>
        </pc:sldMkLst>
      </pc:sldChg>
      <pc:sldChg chg="del">
        <pc:chgData name="Chris Alvin" userId="1477fe7d-12c1-4dcd-b708-f1331679ff1c" providerId="ADAL" clId="{977EEFC1-1CBA-418C-B7A6-63C2CC8884F1}" dt="2025-09-22T17:37:13.216" v="45" actId="47"/>
        <pc:sldMkLst>
          <pc:docMk/>
          <pc:sldMk cId="0" sldId="299"/>
        </pc:sldMkLst>
      </pc:sldChg>
      <pc:sldChg chg="del">
        <pc:chgData name="Chris Alvin" userId="1477fe7d-12c1-4dcd-b708-f1331679ff1c" providerId="ADAL" clId="{977EEFC1-1CBA-418C-B7A6-63C2CC8884F1}" dt="2025-09-22T17:37:12.351" v="44" actId="47"/>
        <pc:sldMkLst>
          <pc:docMk/>
          <pc:sldMk cId="0" sldId="300"/>
        </pc:sldMkLst>
      </pc:sldChg>
      <pc:sldChg chg="del">
        <pc:chgData name="Chris Alvin" userId="1477fe7d-12c1-4dcd-b708-f1331679ff1c" providerId="ADAL" clId="{977EEFC1-1CBA-418C-B7A6-63C2CC8884F1}" dt="2025-09-22T17:37:12.085" v="43" actId="47"/>
        <pc:sldMkLst>
          <pc:docMk/>
          <pc:sldMk cId="0" sldId="301"/>
        </pc:sldMkLst>
      </pc:sldChg>
      <pc:sldChg chg="del">
        <pc:chgData name="Chris Alvin" userId="1477fe7d-12c1-4dcd-b708-f1331679ff1c" providerId="ADAL" clId="{977EEFC1-1CBA-418C-B7A6-63C2CC8884F1}" dt="2025-09-22T17:37:11.761" v="42" actId="47"/>
        <pc:sldMkLst>
          <pc:docMk/>
          <pc:sldMk cId="0" sldId="302"/>
        </pc:sldMkLst>
      </pc:sldChg>
      <pc:sldChg chg="del">
        <pc:chgData name="Chris Alvin" userId="1477fe7d-12c1-4dcd-b708-f1331679ff1c" providerId="ADAL" clId="{977EEFC1-1CBA-418C-B7A6-63C2CC8884F1}" dt="2025-09-22T17:37:11.449" v="41" actId="47"/>
        <pc:sldMkLst>
          <pc:docMk/>
          <pc:sldMk cId="0" sldId="303"/>
        </pc:sldMkLst>
      </pc:sldChg>
      <pc:sldChg chg="del">
        <pc:chgData name="Chris Alvin" userId="1477fe7d-12c1-4dcd-b708-f1331679ff1c" providerId="ADAL" clId="{977EEFC1-1CBA-418C-B7A6-63C2CC8884F1}" dt="2025-09-22T17:37:11.202" v="40" actId="47"/>
        <pc:sldMkLst>
          <pc:docMk/>
          <pc:sldMk cId="0" sldId="304"/>
        </pc:sldMkLst>
      </pc:sldChg>
      <pc:sldChg chg="del">
        <pc:chgData name="Chris Alvin" userId="1477fe7d-12c1-4dcd-b708-f1331679ff1c" providerId="ADAL" clId="{977EEFC1-1CBA-418C-B7A6-63C2CC8884F1}" dt="2025-09-22T17:37:10.951" v="39" actId="47"/>
        <pc:sldMkLst>
          <pc:docMk/>
          <pc:sldMk cId="0" sldId="305"/>
        </pc:sldMkLst>
      </pc:sldChg>
      <pc:sldChg chg="del">
        <pc:chgData name="Chris Alvin" userId="1477fe7d-12c1-4dcd-b708-f1331679ff1c" providerId="ADAL" clId="{977EEFC1-1CBA-418C-B7A6-63C2CC8884F1}" dt="2025-09-22T17:37:10.643" v="38" actId="47"/>
        <pc:sldMkLst>
          <pc:docMk/>
          <pc:sldMk cId="0" sldId="306"/>
        </pc:sldMkLst>
      </pc:sldChg>
      <pc:sldChg chg="del">
        <pc:chgData name="Chris Alvin" userId="1477fe7d-12c1-4dcd-b708-f1331679ff1c" providerId="ADAL" clId="{977EEFC1-1CBA-418C-B7A6-63C2CC8884F1}" dt="2025-09-22T17:37:10.297" v="37" actId="47"/>
        <pc:sldMkLst>
          <pc:docMk/>
          <pc:sldMk cId="0" sldId="307"/>
        </pc:sldMkLst>
      </pc:sldChg>
      <pc:sldChg chg="del">
        <pc:chgData name="Chris Alvin" userId="1477fe7d-12c1-4dcd-b708-f1331679ff1c" providerId="ADAL" clId="{977EEFC1-1CBA-418C-B7A6-63C2CC8884F1}" dt="2025-09-22T17:37:10.046" v="36" actId="47"/>
        <pc:sldMkLst>
          <pc:docMk/>
          <pc:sldMk cId="0" sldId="308"/>
        </pc:sldMkLst>
      </pc:sldChg>
      <pc:sldChg chg="del">
        <pc:chgData name="Chris Alvin" userId="1477fe7d-12c1-4dcd-b708-f1331679ff1c" providerId="ADAL" clId="{977EEFC1-1CBA-418C-B7A6-63C2CC8884F1}" dt="2025-09-22T17:37:09.732" v="35" actId="47"/>
        <pc:sldMkLst>
          <pc:docMk/>
          <pc:sldMk cId="0" sldId="309"/>
        </pc:sldMkLst>
      </pc:sldChg>
      <pc:sldChg chg="del">
        <pc:chgData name="Chris Alvin" userId="1477fe7d-12c1-4dcd-b708-f1331679ff1c" providerId="ADAL" clId="{977EEFC1-1CBA-418C-B7A6-63C2CC8884F1}" dt="2025-09-22T17:37:09.470" v="34" actId="47"/>
        <pc:sldMkLst>
          <pc:docMk/>
          <pc:sldMk cId="0" sldId="310"/>
        </pc:sldMkLst>
      </pc:sldChg>
      <pc:sldChg chg="del">
        <pc:chgData name="Chris Alvin" userId="1477fe7d-12c1-4dcd-b708-f1331679ff1c" providerId="ADAL" clId="{977EEFC1-1CBA-418C-B7A6-63C2CC8884F1}" dt="2025-09-22T17:37:09.177" v="33" actId="47"/>
        <pc:sldMkLst>
          <pc:docMk/>
          <pc:sldMk cId="0" sldId="311"/>
        </pc:sldMkLst>
      </pc:sldChg>
      <pc:sldChg chg="del">
        <pc:chgData name="Chris Alvin" userId="1477fe7d-12c1-4dcd-b708-f1331679ff1c" providerId="ADAL" clId="{977EEFC1-1CBA-418C-B7A6-63C2CC8884F1}" dt="2025-09-22T17:37:08.870" v="32" actId="47"/>
        <pc:sldMkLst>
          <pc:docMk/>
          <pc:sldMk cId="0" sldId="312"/>
        </pc:sldMkLst>
      </pc:sldChg>
      <pc:sldChg chg="del">
        <pc:chgData name="Chris Alvin" userId="1477fe7d-12c1-4dcd-b708-f1331679ff1c" providerId="ADAL" clId="{977EEFC1-1CBA-418C-B7A6-63C2CC8884F1}" dt="2025-09-22T17:37:08.563" v="31" actId="47"/>
        <pc:sldMkLst>
          <pc:docMk/>
          <pc:sldMk cId="0" sldId="313"/>
        </pc:sldMkLst>
      </pc:sldChg>
      <pc:sldChg chg="del">
        <pc:chgData name="Chris Alvin" userId="1477fe7d-12c1-4dcd-b708-f1331679ff1c" providerId="ADAL" clId="{977EEFC1-1CBA-418C-B7A6-63C2CC8884F1}" dt="2025-09-22T17:37:08.176" v="30" actId="47"/>
        <pc:sldMkLst>
          <pc:docMk/>
          <pc:sldMk cId="0" sldId="314"/>
        </pc:sldMkLst>
      </pc:sldChg>
      <pc:sldChg chg="del">
        <pc:chgData name="Chris Alvin" userId="1477fe7d-12c1-4dcd-b708-f1331679ff1c" providerId="ADAL" clId="{977EEFC1-1CBA-418C-B7A6-63C2CC8884F1}" dt="2025-09-22T17:37:07.696" v="29" actId="47"/>
        <pc:sldMkLst>
          <pc:docMk/>
          <pc:sldMk cId="0" sldId="315"/>
        </pc:sldMkLst>
      </pc:sldChg>
      <pc:sldChg chg="del">
        <pc:chgData name="Chris Alvin" userId="1477fe7d-12c1-4dcd-b708-f1331679ff1c" providerId="ADAL" clId="{977EEFC1-1CBA-418C-B7A6-63C2CC8884F1}" dt="2025-09-22T17:37:07.347" v="28" actId="47"/>
        <pc:sldMkLst>
          <pc:docMk/>
          <pc:sldMk cId="0" sldId="316"/>
        </pc:sldMkLst>
      </pc:sldChg>
      <pc:sldChg chg="del">
        <pc:chgData name="Chris Alvin" userId="1477fe7d-12c1-4dcd-b708-f1331679ff1c" providerId="ADAL" clId="{977EEFC1-1CBA-418C-B7A6-63C2CC8884F1}" dt="2025-09-22T17:37:06.642" v="27" actId="47"/>
        <pc:sldMkLst>
          <pc:docMk/>
          <pc:sldMk cId="0" sldId="319"/>
        </pc:sldMkLst>
      </pc:sldChg>
      <pc:sldChg chg="del">
        <pc:chgData name="Chris Alvin" userId="1477fe7d-12c1-4dcd-b708-f1331679ff1c" providerId="ADAL" clId="{977EEFC1-1CBA-418C-B7A6-63C2CC8884F1}" dt="2025-09-22T17:37:06.186" v="26" actId="47"/>
        <pc:sldMkLst>
          <pc:docMk/>
          <pc:sldMk cId="0" sldId="320"/>
        </pc:sldMkLst>
      </pc:sldChg>
      <pc:sldChg chg="del">
        <pc:chgData name="Chris Alvin" userId="1477fe7d-12c1-4dcd-b708-f1331679ff1c" providerId="ADAL" clId="{977EEFC1-1CBA-418C-B7A6-63C2CC8884F1}" dt="2025-09-22T17:37:05.328" v="24" actId="47"/>
        <pc:sldMkLst>
          <pc:docMk/>
          <pc:sldMk cId="0" sldId="321"/>
        </pc:sldMkLst>
      </pc:sldChg>
      <pc:sldChg chg="del">
        <pc:chgData name="Chris Alvin" userId="1477fe7d-12c1-4dcd-b708-f1331679ff1c" providerId="ADAL" clId="{977EEFC1-1CBA-418C-B7A6-63C2CC8884F1}" dt="2025-09-22T17:37:05.726" v="25" actId="47"/>
        <pc:sldMkLst>
          <pc:docMk/>
          <pc:sldMk cId="0" sldId="322"/>
        </pc:sldMkLst>
      </pc:sldChg>
      <pc:sldChg chg="modSp mod">
        <pc:chgData name="Chris Alvin" userId="1477fe7d-12c1-4dcd-b708-f1331679ff1c" providerId="ADAL" clId="{977EEFC1-1CBA-418C-B7A6-63C2CC8884F1}" dt="2025-09-24T16:30:17.193" v="139" actId="1076"/>
        <pc:sldMkLst>
          <pc:docMk/>
          <pc:sldMk cId="340332717" sldId="452"/>
        </pc:sldMkLst>
        <pc:spChg chg="mod">
          <ac:chgData name="Chris Alvin" userId="1477fe7d-12c1-4dcd-b708-f1331679ff1c" providerId="ADAL" clId="{977EEFC1-1CBA-418C-B7A6-63C2CC8884F1}" dt="2025-09-24T16:30:17.193" v="139" actId="1076"/>
          <ac:spMkLst>
            <pc:docMk/>
            <pc:sldMk cId="340332717" sldId="452"/>
            <ac:spMk id="3" creationId="{B23ACD24-0834-47AE-064D-FBD8BFF08DCF}"/>
          </ac:spMkLst>
        </pc:spChg>
        <pc:spChg chg="mod">
          <ac:chgData name="Chris Alvin" userId="1477fe7d-12c1-4dcd-b708-f1331679ff1c" providerId="ADAL" clId="{977EEFC1-1CBA-418C-B7A6-63C2CC8884F1}" dt="2025-09-24T16:30:17.193" v="139" actId="1076"/>
          <ac:spMkLst>
            <pc:docMk/>
            <pc:sldMk cId="340332717" sldId="452"/>
            <ac:spMk id="6" creationId="{071C4385-18D4-3373-53BB-60296D32FA26}"/>
          </ac:spMkLst>
        </pc:spChg>
        <pc:spChg chg="mod">
          <ac:chgData name="Chris Alvin" userId="1477fe7d-12c1-4dcd-b708-f1331679ff1c" providerId="ADAL" clId="{977EEFC1-1CBA-418C-B7A6-63C2CC8884F1}" dt="2025-09-24T16:30:17.193" v="139" actId="1076"/>
          <ac:spMkLst>
            <pc:docMk/>
            <pc:sldMk cId="340332717" sldId="452"/>
            <ac:spMk id="7" creationId="{F4DE5E88-B3A1-E560-9A89-0A0BF0728511}"/>
          </ac:spMkLst>
        </pc:spChg>
        <pc:spChg chg="mod">
          <ac:chgData name="Chris Alvin" userId="1477fe7d-12c1-4dcd-b708-f1331679ff1c" providerId="ADAL" clId="{977EEFC1-1CBA-418C-B7A6-63C2CC8884F1}" dt="2025-09-24T16:30:17.193" v="139" actId="1076"/>
          <ac:spMkLst>
            <pc:docMk/>
            <pc:sldMk cId="340332717" sldId="452"/>
            <ac:spMk id="8" creationId="{2D88438F-5099-4B9A-7F93-BE703EF43835}"/>
          </ac:spMkLst>
        </pc:spChg>
        <pc:spChg chg="mod">
          <ac:chgData name="Chris Alvin" userId="1477fe7d-12c1-4dcd-b708-f1331679ff1c" providerId="ADAL" clId="{977EEFC1-1CBA-418C-B7A6-63C2CC8884F1}" dt="2025-09-24T16:30:17.193" v="139" actId="1076"/>
          <ac:spMkLst>
            <pc:docMk/>
            <pc:sldMk cId="340332717" sldId="452"/>
            <ac:spMk id="9" creationId="{C1A23B51-0B80-1626-DDB0-139665B7AC7A}"/>
          </ac:spMkLst>
        </pc:spChg>
        <pc:spChg chg="mod">
          <ac:chgData name="Chris Alvin" userId="1477fe7d-12c1-4dcd-b708-f1331679ff1c" providerId="ADAL" clId="{977EEFC1-1CBA-418C-B7A6-63C2CC8884F1}" dt="2025-09-24T16:30:17.193" v="139" actId="1076"/>
          <ac:spMkLst>
            <pc:docMk/>
            <pc:sldMk cId="340332717" sldId="452"/>
            <ac:spMk id="10" creationId="{96FEAB75-ADEF-16C5-1371-BEB10002183E}"/>
          </ac:spMkLst>
        </pc:spChg>
      </pc:sldChg>
      <pc:sldChg chg="modAnim">
        <pc:chgData name="Chris Alvin" userId="1477fe7d-12c1-4dcd-b708-f1331679ff1c" providerId="ADAL" clId="{977EEFC1-1CBA-418C-B7A6-63C2CC8884F1}" dt="2025-09-24T16:31:10.498" v="144"/>
        <pc:sldMkLst>
          <pc:docMk/>
          <pc:sldMk cId="895025596" sldId="455"/>
        </pc:sldMkLst>
      </pc:sldChg>
      <pc:sldChg chg="modAnim">
        <pc:chgData name="Chris Alvin" userId="1477fe7d-12c1-4dcd-b708-f1331679ff1c" providerId="ADAL" clId="{977EEFC1-1CBA-418C-B7A6-63C2CC8884F1}" dt="2025-09-24T17:08:17.478" v="158"/>
        <pc:sldMkLst>
          <pc:docMk/>
          <pc:sldMk cId="91980482" sldId="460"/>
        </pc:sldMkLst>
      </pc:sldChg>
      <pc:sldChg chg="modSp">
        <pc:chgData name="Chris Alvin" userId="1477fe7d-12c1-4dcd-b708-f1331679ff1c" providerId="ADAL" clId="{977EEFC1-1CBA-418C-B7A6-63C2CC8884F1}" dt="2025-09-24T17:12:33.848" v="168" actId="20577"/>
        <pc:sldMkLst>
          <pc:docMk/>
          <pc:sldMk cId="1859560234" sldId="463"/>
        </pc:sldMkLst>
        <pc:spChg chg="mod">
          <ac:chgData name="Chris Alvin" userId="1477fe7d-12c1-4dcd-b708-f1331679ff1c" providerId="ADAL" clId="{977EEFC1-1CBA-418C-B7A6-63C2CC8884F1}" dt="2025-09-24T17:12:30.609" v="163" actId="20577"/>
          <ac:spMkLst>
            <pc:docMk/>
            <pc:sldMk cId="1859560234" sldId="463"/>
            <ac:spMk id="6" creationId="{B5F12EB0-CC2A-0095-1BE2-76C23703B624}"/>
          </ac:spMkLst>
        </pc:spChg>
        <pc:spChg chg="mod">
          <ac:chgData name="Chris Alvin" userId="1477fe7d-12c1-4dcd-b708-f1331679ff1c" providerId="ADAL" clId="{977EEFC1-1CBA-418C-B7A6-63C2CC8884F1}" dt="2025-09-24T17:12:33.848" v="168" actId="20577"/>
          <ac:spMkLst>
            <pc:docMk/>
            <pc:sldMk cId="1859560234" sldId="463"/>
            <ac:spMk id="72" creationId="{0EE1C56C-BA22-EEC4-EEFF-379DB0FA8D8D}"/>
          </ac:spMkLst>
        </pc:spChg>
      </pc:sldChg>
      <pc:sldChg chg="modSp">
        <pc:chgData name="Chris Alvin" userId="1477fe7d-12c1-4dcd-b708-f1331679ff1c" providerId="ADAL" clId="{977EEFC1-1CBA-418C-B7A6-63C2CC8884F1}" dt="2025-09-24T17:24:07.486" v="357" actId="207"/>
        <pc:sldMkLst>
          <pc:docMk/>
          <pc:sldMk cId="2576733439" sldId="464"/>
        </pc:sldMkLst>
        <pc:spChg chg="mod">
          <ac:chgData name="Chris Alvin" userId="1477fe7d-12c1-4dcd-b708-f1331679ff1c" providerId="ADAL" clId="{977EEFC1-1CBA-418C-B7A6-63C2CC8884F1}" dt="2025-09-24T17:23:35.933" v="352" actId="207"/>
          <ac:spMkLst>
            <pc:docMk/>
            <pc:sldMk cId="2576733439" sldId="464"/>
            <ac:spMk id="16" creationId="{49EC480B-F38F-6E0F-3AC5-957152FED718}"/>
          </ac:spMkLst>
        </pc:spChg>
        <pc:spChg chg="mod">
          <ac:chgData name="Chris Alvin" userId="1477fe7d-12c1-4dcd-b708-f1331679ff1c" providerId="ADAL" clId="{977EEFC1-1CBA-418C-B7A6-63C2CC8884F1}" dt="2025-09-24T17:24:02.846" v="356" actId="207"/>
          <ac:spMkLst>
            <pc:docMk/>
            <pc:sldMk cId="2576733439" sldId="464"/>
            <ac:spMk id="18" creationId="{76905964-334D-95F4-C631-0FBA392B2CD8}"/>
          </ac:spMkLst>
        </pc:spChg>
        <pc:spChg chg="mod">
          <ac:chgData name="Chris Alvin" userId="1477fe7d-12c1-4dcd-b708-f1331679ff1c" providerId="ADAL" clId="{977EEFC1-1CBA-418C-B7A6-63C2CC8884F1}" dt="2025-09-24T17:23:48.948" v="354" actId="207"/>
          <ac:spMkLst>
            <pc:docMk/>
            <pc:sldMk cId="2576733439" sldId="464"/>
            <ac:spMk id="19" creationId="{E3254B0F-1058-F312-07F9-9C5601D811FA}"/>
          </ac:spMkLst>
        </pc:spChg>
        <pc:spChg chg="mod">
          <ac:chgData name="Chris Alvin" userId="1477fe7d-12c1-4dcd-b708-f1331679ff1c" providerId="ADAL" clId="{977EEFC1-1CBA-418C-B7A6-63C2CC8884F1}" dt="2025-09-24T17:24:07.486" v="357" actId="207"/>
          <ac:spMkLst>
            <pc:docMk/>
            <pc:sldMk cId="2576733439" sldId="464"/>
            <ac:spMk id="20" creationId="{44B2F81A-1812-E2A7-E403-D8830959C663}"/>
          </ac:spMkLst>
        </pc:spChg>
        <pc:spChg chg="mod">
          <ac:chgData name="Chris Alvin" userId="1477fe7d-12c1-4dcd-b708-f1331679ff1c" providerId="ADAL" clId="{977EEFC1-1CBA-418C-B7A6-63C2CC8884F1}" dt="2025-09-24T17:21:44.092" v="342"/>
          <ac:spMkLst>
            <pc:docMk/>
            <pc:sldMk cId="2576733439" sldId="464"/>
            <ac:spMk id="25" creationId="{772CF593-649E-0AE8-5D9F-7B86E20E1F42}"/>
          </ac:spMkLst>
        </pc:spChg>
        <pc:spChg chg="mod">
          <ac:chgData name="Chris Alvin" userId="1477fe7d-12c1-4dcd-b708-f1331679ff1c" providerId="ADAL" clId="{977EEFC1-1CBA-418C-B7A6-63C2CC8884F1}" dt="2025-09-24T17:21:47.318" v="343"/>
          <ac:spMkLst>
            <pc:docMk/>
            <pc:sldMk cId="2576733439" sldId="464"/>
            <ac:spMk id="28" creationId="{3DF1FE85-812C-A95E-38F2-2944AF527C1C}"/>
          </ac:spMkLst>
        </pc:spChg>
        <pc:spChg chg="mod">
          <ac:chgData name="Chris Alvin" userId="1477fe7d-12c1-4dcd-b708-f1331679ff1c" providerId="ADAL" clId="{977EEFC1-1CBA-418C-B7A6-63C2CC8884F1}" dt="2025-09-24T17:23:23.710" v="350" actId="207"/>
          <ac:spMkLst>
            <pc:docMk/>
            <pc:sldMk cId="2576733439" sldId="464"/>
            <ac:spMk id="29" creationId="{647D5F2E-FBEE-0DE5-D81A-88E20F780882}"/>
          </ac:spMkLst>
        </pc:spChg>
        <pc:spChg chg="mod">
          <ac:chgData name="Chris Alvin" userId="1477fe7d-12c1-4dcd-b708-f1331679ff1c" providerId="ADAL" clId="{977EEFC1-1CBA-418C-B7A6-63C2CC8884F1}" dt="2025-09-24T17:21:48.886" v="344"/>
          <ac:spMkLst>
            <pc:docMk/>
            <pc:sldMk cId="2576733439" sldId="464"/>
            <ac:spMk id="31" creationId="{EC5A9707-8911-2AC5-1E86-779685DDA700}"/>
          </ac:spMkLst>
        </pc:spChg>
        <pc:spChg chg="mod">
          <ac:chgData name="Chris Alvin" userId="1477fe7d-12c1-4dcd-b708-f1331679ff1c" providerId="ADAL" clId="{977EEFC1-1CBA-418C-B7A6-63C2CC8884F1}" dt="2025-09-24T17:21:50.121" v="345"/>
          <ac:spMkLst>
            <pc:docMk/>
            <pc:sldMk cId="2576733439" sldId="464"/>
            <ac:spMk id="34" creationId="{744A98B7-AB7F-CDED-A245-62D9E2B2CB99}"/>
          </ac:spMkLst>
        </pc:spChg>
        <pc:graphicFrameChg chg="mod">
          <ac:chgData name="Chris Alvin" userId="1477fe7d-12c1-4dcd-b708-f1331679ff1c" providerId="ADAL" clId="{977EEFC1-1CBA-418C-B7A6-63C2CC8884F1}" dt="2025-09-24T17:21:40.853" v="341" actId="207"/>
          <ac:graphicFrameMkLst>
            <pc:docMk/>
            <pc:sldMk cId="2576733439" sldId="464"/>
            <ac:graphicFrameMk id="5" creationId="{7B34CDC4-C93E-AF49-FF6F-DC33B94FB5A8}"/>
          </ac:graphicFrameMkLst>
        </pc:graphicFrameChg>
      </pc:sldChg>
      <pc:sldChg chg="modAnim">
        <pc:chgData name="Chris Alvin" userId="1477fe7d-12c1-4dcd-b708-f1331679ff1c" providerId="ADAL" clId="{977EEFC1-1CBA-418C-B7A6-63C2CC8884F1}" dt="2025-09-24T16:26:21.623" v="138"/>
        <pc:sldMkLst>
          <pc:docMk/>
          <pc:sldMk cId="2480926886" sldId="542"/>
        </pc:sldMkLst>
      </pc:sldChg>
      <pc:sldChg chg="modAnim">
        <pc:chgData name="Chris Alvin" userId="1477fe7d-12c1-4dcd-b708-f1331679ff1c" providerId="ADAL" clId="{977EEFC1-1CBA-418C-B7A6-63C2CC8884F1}" dt="2025-09-24T16:24:57.434" v="125"/>
        <pc:sldMkLst>
          <pc:docMk/>
          <pc:sldMk cId="2613398219" sldId="543"/>
        </pc:sldMkLst>
      </pc:sldChg>
      <pc:sldChg chg="del">
        <pc:chgData name="Chris Alvin" userId="1477fe7d-12c1-4dcd-b708-f1331679ff1c" providerId="ADAL" clId="{977EEFC1-1CBA-418C-B7A6-63C2CC8884F1}" dt="2025-10-02T18:27:14.708" v="3463" actId="47"/>
        <pc:sldMkLst>
          <pc:docMk/>
          <pc:sldMk cId="3032331041" sldId="545"/>
        </pc:sldMkLst>
      </pc:sldChg>
      <pc:sldChg chg="add del">
        <pc:chgData name="Chris Alvin" userId="1477fe7d-12c1-4dcd-b708-f1331679ff1c" providerId="ADAL" clId="{977EEFC1-1CBA-418C-B7A6-63C2CC8884F1}" dt="2025-10-02T18:27:27.135" v="3464" actId="47"/>
        <pc:sldMkLst>
          <pc:docMk/>
          <pc:sldMk cId="3136043804" sldId="546"/>
        </pc:sldMkLst>
      </pc:sldChg>
      <pc:sldChg chg="modSp modAnim">
        <pc:chgData name="Chris Alvin" userId="1477fe7d-12c1-4dcd-b708-f1331679ff1c" providerId="ADAL" clId="{977EEFC1-1CBA-418C-B7A6-63C2CC8884F1}" dt="2025-09-24T17:07:27.828" v="150"/>
        <pc:sldMkLst>
          <pc:docMk/>
          <pc:sldMk cId="2556834896" sldId="548"/>
        </pc:sldMkLst>
        <pc:spChg chg="mod">
          <ac:chgData name="Chris Alvin" userId="1477fe7d-12c1-4dcd-b708-f1331679ff1c" providerId="ADAL" clId="{977EEFC1-1CBA-418C-B7A6-63C2CC8884F1}" dt="2025-09-24T17:06:16.581" v="146" actId="16959"/>
          <ac:spMkLst>
            <pc:docMk/>
            <pc:sldMk cId="2556834896" sldId="548"/>
            <ac:spMk id="15" creationId="{6975815B-1BB7-D96C-860D-C3741E971958}"/>
          </ac:spMkLst>
        </pc:spChg>
      </pc:sldChg>
      <pc:sldChg chg="addSp modSp mod modAnim">
        <pc:chgData name="Chris Alvin" userId="1477fe7d-12c1-4dcd-b708-f1331679ff1c" providerId="ADAL" clId="{977EEFC1-1CBA-418C-B7A6-63C2CC8884F1}" dt="2025-09-24T17:14:31.077" v="188" actId="1076"/>
        <pc:sldMkLst>
          <pc:docMk/>
          <pc:sldMk cId="204934757" sldId="549"/>
        </pc:sldMkLst>
        <pc:graphicFrameChg chg="mod modGraphic">
          <ac:chgData name="Chris Alvin" userId="1477fe7d-12c1-4dcd-b708-f1331679ff1c" providerId="ADAL" clId="{977EEFC1-1CBA-418C-B7A6-63C2CC8884F1}" dt="2025-09-24T17:14:31.077" v="188" actId="1076"/>
          <ac:graphicFrameMkLst>
            <pc:docMk/>
            <pc:sldMk cId="204934757" sldId="549"/>
            <ac:graphicFrameMk id="2" creationId="{6B24E5B5-5A9A-A855-B04A-5FD416D666EC}"/>
          </ac:graphicFrameMkLst>
        </pc:graphicFrameChg>
        <pc:graphicFrameChg chg="add mod modGraphic">
          <ac:chgData name="Chris Alvin" userId="1477fe7d-12c1-4dcd-b708-f1331679ff1c" providerId="ADAL" clId="{977EEFC1-1CBA-418C-B7A6-63C2CC8884F1}" dt="2025-09-24T17:14:31.077" v="188" actId="1076"/>
          <ac:graphicFrameMkLst>
            <pc:docMk/>
            <pc:sldMk cId="204934757" sldId="549"/>
            <ac:graphicFrameMk id="5" creationId="{4369657A-A359-9541-3667-5BE8B853CB48}"/>
          </ac:graphicFrameMkLst>
        </pc:graphicFrameChg>
        <pc:graphicFrameChg chg="add mod modGraphic">
          <ac:chgData name="Chris Alvin" userId="1477fe7d-12c1-4dcd-b708-f1331679ff1c" providerId="ADAL" clId="{977EEFC1-1CBA-418C-B7A6-63C2CC8884F1}" dt="2025-09-24T17:14:31.077" v="188" actId="1076"/>
          <ac:graphicFrameMkLst>
            <pc:docMk/>
            <pc:sldMk cId="204934757" sldId="549"/>
            <ac:graphicFrameMk id="6" creationId="{60821BCD-31EC-3E42-A8C4-D97F5FE2C05C}"/>
          </ac:graphicFrameMkLst>
        </pc:graphicFrameChg>
      </pc:sldChg>
      <pc:sldChg chg="addSp modSp mod modAnim">
        <pc:chgData name="Chris Alvin" userId="1477fe7d-12c1-4dcd-b708-f1331679ff1c" providerId="ADAL" clId="{977EEFC1-1CBA-418C-B7A6-63C2CC8884F1}" dt="2025-09-24T17:20:08.678" v="305" actId="20577"/>
        <pc:sldMkLst>
          <pc:docMk/>
          <pc:sldMk cId="1423119073" sldId="550"/>
        </pc:sldMkLst>
        <pc:spChg chg="add mod">
          <ac:chgData name="Chris Alvin" userId="1477fe7d-12c1-4dcd-b708-f1331679ff1c" providerId="ADAL" clId="{977EEFC1-1CBA-418C-B7A6-63C2CC8884F1}" dt="2025-09-24T17:20:08.678" v="305" actId="20577"/>
          <ac:spMkLst>
            <pc:docMk/>
            <pc:sldMk cId="1423119073" sldId="550"/>
            <ac:spMk id="7" creationId="{E3423917-F55C-7583-55DB-4F0CD658A775}"/>
          </ac:spMkLst>
        </pc:spChg>
        <pc:spChg chg="mod">
          <ac:chgData name="Chris Alvin" userId="1477fe7d-12c1-4dcd-b708-f1331679ff1c" providerId="ADAL" clId="{977EEFC1-1CBA-418C-B7A6-63C2CC8884F1}" dt="2025-09-24T17:14:55.269" v="190" actId="20577"/>
          <ac:spMkLst>
            <pc:docMk/>
            <pc:sldMk cId="1423119073" sldId="550"/>
            <ac:spMk id="15" creationId="{2F69F00F-5FB9-8481-5468-1B00C9E12EE2}"/>
          </ac:spMkLst>
        </pc:spChg>
        <pc:graphicFrameChg chg="add mod modGraphic">
          <ac:chgData name="Chris Alvin" userId="1477fe7d-12c1-4dcd-b708-f1331679ff1c" providerId="ADAL" clId="{977EEFC1-1CBA-418C-B7A6-63C2CC8884F1}" dt="2025-09-24T17:16:14.811" v="209" actId="1076"/>
          <ac:graphicFrameMkLst>
            <pc:docMk/>
            <pc:sldMk cId="1423119073" sldId="550"/>
            <ac:graphicFrameMk id="2" creationId="{1A9ED300-17BB-863B-8562-B0C7CA6AA6CB}"/>
          </ac:graphicFrameMkLst>
        </pc:graphicFrameChg>
        <pc:graphicFrameChg chg="mod modGraphic">
          <ac:chgData name="Chris Alvin" userId="1477fe7d-12c1-4dcd-b708-f1331679ff1c" providerId="ADAL" clId="{977EEFC1-1CBA-418C-B7A6-63C2CC8884F1}" dt="2025-09-24T17:16:14.811" v="209" actId="1076"/>
          <ac:graphicFrameMkLst>
            <pc:docMk/>
            <pc:sldMk cId="1423119073" sldId="550"/>
            <ac:graphicFrameMk id="5" creationId="{0C585551-7A9A-1D7D-920A-6B20EEE6DCC0}"/>
          </ac:graphicFrameMkLst>
        </pc:graphicFrameChg>
        <pc:graphicFrameChg chg="add mod modGraphic">
          <ac:chgData name="Chris Alvin" userId="1477fe7d-12c1-4dcd-b708-f1331679ff1c" providerId="ADAL" clId="{977EEFC1-1CBA-418C-B7A6-63C2CC8884F1}" dt="2025-09-24T17:16:14.811" v="209" actId="1076"/>
          <ac:graphicFrameMkLst>
            <pc:docMk/>
            <pc:sldMk cId="1423119073" sldId="550"/>
            <ac:graphicFrameMk id="6" creationId="{096BDCF2-8823-405F-D515-C81D85B92815}"/>
          </ac:graphicFrameMkLst>
        </pc:graphicFrameChg>
      </pc:sldChg>
      <pc:sldChg chg="addSp delSp modSp mod delAnim modAnim">
        <pc:chgData name="Chris Alvin" userId="1477fe7d-12c1-4dcd-b708-f1331679ff1c" providerId="ADAL" clId="{977EEFC1-1CBA-418C-B7A6-63C2CC8884F1}" dt="2025-09-24T17:20:56.133" v="337" actId="1076"/>
        <pc:sldMkLst>
          <pc:docMk/>
          <pc:sldMk cId="462284452" sldId="551"/>
        </pc:sldMkLst>
        <pc:spChg chg="ord">
          <ac:chgData name="Chris Alvin" userId="1477fe7d-12c1-4dcd-b708-f1331679ff1c" providerId="ADAL" clId="{977EEFC1-1CBA-418C-B7A6-63C2CC8884F1}" dt="2025-09-24T17:19:05.741" v="279" actId="166"/>
          <ac:spMkLst>
            <pc:docMk/>
            <pc:sldMk cId="462284452" sldId="551"/>
            <ac:spMk id="5" creationId="{25B05480-3AE9-8C3A-475C-BEB16C7D6363}"/>
          </ac:spMkLst>
        </pc:spChg>
        <pc:spChg chg="mod">
          <ac:chgData name="Chris Alvin" userId="1477fe7d-12c1-4dcd-b708-f1331679ff1c" providerId="ADAL" clId="{977EEFC1-1CBA-418C-B7A6-63C2CC8884F1}" dt="2025-09-24T17:17:30.070" v="261" actId="20577"/>
          <ac:spMkLst>
            <pc:docMk/>
            <pc:sldMk cId="462284452" sldId="551"/>
            <ac:spMk id="6" creationId="{2B178F69-BF61-3810-4C0B-D6E16EAE4F17}"/>
          </ac:spMkLst>
        </pc:spChg>
        <pc:spChg chg="ord">
          <ac:chgData name="Chris Alvin" userId="1477fe7d-12c1-4dcd-b708-f1331679ff1c" providerId="ADAL" clId="{977EEFC1-1CBA-418C-B7A6-63C2CC8884F1}" dt="2025-09-24T17:19:05.741" v="279" actId="166"/>
          <ac:spMkLst>
            <pc:docMk/>
            <pc:sldMk cId="462284452" sldId="551"/>
            <ac:spMk id="9" creationId="{0AB92CCE-92EC-7F02-913A-638B3420CD2F}"/>
          </ac:spMkLst>
        </pc:spChg>
        <pc:spChg chg="ord">
          <ac:chgData name="Chris Alvin" userId="1477fe7d-12c1-4dcd-b708-f1331679ff1c" providerId="ADAL" clId="{977EEFC1-1CBA-418C-B7A6-63C2CC8884F1}" dt="2025-09-24T17:19:05.741" v="279" actId="166"/>
          <ac:spMkLst>
            <pc:docMk/>
            <pc:sldMk cId="462284452" sldId="551"/>
            <ac:spMk id="10" creationId="{AFB00105-C713-1915-48A1-19F30F83B8CC}"/>
          </ac:spMkLst>
        </pc:spChg>
        <pc:spChg chg="ord">
          <ac:chgData name="Chris Alvin" userId="1477fe7d-12c1-4dcd-b708-f1331679ff1c" providerId="ADAL" clId="{977EEFC1-1CBA-418C-B7A6-63C2CC8884F1}" dt="2025-09-24T17:19:05.741" v="279" actId="166"/>
          <ac:spMkLst>
            <pc:docMk/>
            <pc:sldMk cId="462284452" sldId="551"/>
            <ac:spMk id="11" creationId="{E1E4E88C-5D1B-17C8-DBA3-1B847A3D01B5}"/>
          </ac:spMkLst>
        </pc:spChg>
        <pc:spChg chg="ord">
          <ac:chgData name="Chris Alvin" userId="1477fe7d-12c1-4dcd-b708-f1331679ff1c" providerId="ADAL" clId="{977EEFC1-1CBA-418C-B7A6-63C2CC8884F1}" dt="2025-09-24T17:19:05.741" v="279" actId="166"/>
          <ac:spMkLst>
            <pc:docMk/>
            <pc:sldMk cId="462284452" sldId="551"/>
            <ac:spMk id="12" creationId="{DD986035-7A9B-50E0-0975-3A01DE16765A}"/>
          </ac:spMkLst>
        </pc:spChg>
        <pc:spChg chg="ord">
          <ac:chgData name="Chris Alvin" userId="1477fe7d-12c1-4dcd-b708-f1331679ff1c" providerId="ADAL" clId="{977EEFC1-1CBA-418C-B7A6-63C2CC8884F1}" dt="2025-09-24T17:19:05.741" v="279" actId="166"/>
          <ac:spMkLst>
            <pc:docMk/>
            <pc:sldMk cId="462284452" sldId="551"/>
            <ac:spMk id="13" creationId="{D34A99B4-EDDB-A8D6-E103-B39AC92E4C0F}"/>
          </ac:spMkLst>
        </pc:spChg>
        <pc:spChg chg="add mod">
          <ac:chgData name="Chris Alvin" userId="1477fe7d-12c1-4dcd-b708-f1331679ff1c" providerId="ADAL" clId="{977EEFC1-1CBA-418C-B7A6-63C2CC8884F1}" dt="2025-09-24T17:20:56.133" v="337" actId="1076"/>
          <ac:spMkLst>
            <pc:docMk/>
            <pc:sldMk cId="462284452" sldId="551"/>
            <ac:spMk id="16" creationId="{948ACCA3-26D0-84B1-4728-066E6D4DC613}"/>
          </ac:spMkLst>
        </pc:spChg>
        <pc:graphicFrameChg chg="add mod ord modGraphic">
          <ac:chgData name="Chris Alvin" userId="1477fe7d-12c1-4dcd-b708-f1331679ff1c" providerId="ADAL" clId="{977EEFC1-1CBA-418C-B7A6-63C2CC8884F1}" dt="2025-09-24T17:18:56.598" v="278" actId="166"/>
          <ac:graphicFrameMkLst>
            <pc:docMk/>
            <pc:sldMk cId="462284452" sldId="551"/>
            <ac:graphicFrameMk id="2" creationId="{437ABB10-CE9E-7AB0-1B9B-E78DB44EEB40}"/>
          </ac:graphicFrameMkLst>
        </pc:graphicFrameChg>
        <pc:graphicFrameChg chg="add mod ord modGraphic">
          <ac:chgData name="Chris Alvin" userId="1477fe7d-12c1-4dcd-b708-f1331679ff1c" providerId="ADAL" clId="{977EEFC1-1CBA-418C-B7A6-63C2CC8884F1}" dt="2025-09-24T17:18:56.598" v="278" actId="166"/>
          <ac:graphicFrameMkLst>
            <pc:docMk/>
            <pc:sldMk cId="462284452" sldId="551"/>
            <ac:graphicFrameMk id="3" creationId="{C1102CCB-21FE-5E93-38E6-E1D836ED0BAB}"/>
          </ac:graphicFrameMkLst>
        </pc:graphicFrameChg>
        <pc:graphicFrameChg chg="modGraphic">
          <ac:chgData name="Chris Alvin" userId="1477fe7d-12c1-4dcd-b708-f1331679ff1c" providerId="ADAL" clId="{977EEFC1-1CBA-418C-B7A6-63C2CC8884F1}" dt="2025-09-24T17:18:11.470" v="267" actId="2164"/>
          <ac:graphicFrameMkLst>
            <pc:docMk/>
            <pc:sldMk cId="462284452" sldId="551"/>
            <ac:graphicFrameMk id="7" creationId="{7C1AA948-D53B-53FB-EA6D-EEA172A8656A}"/>
          </ac:graphicFrameMkLst>
        </pc:graphicFrameChg>
        <pc:graphicFrameChg chg="add mod ord modGraphic">
          <ac:chgData name="Chris Alvin" userId="1477fe7d-12c1-4dcd-b708-f1331679ff1c" providerId="ADAL" clId="{977EEFC1-1CBA-418C-B7A6-63C2CC8884F1}" dt="2025-09-24T17:18:56.598" v="278" actId="166"/>
          <ac:graphicFrameMkLst>
            <pc:docMk/>
            <pc:sldMk cId="462284452" sldId="551"/>
            <ac:graphicFrameMk id="14" creationId="{16E13869-BE51-8AAD-CFB7-3DE8CF6347EE}"/>
          </ac:graphicFrameMkLst>
        </pc:graphicFrameChg>
      </pc:sldChg>
      <pc:sldChg chg="modSp mod modAnim">
        <pc:chgData name="Chris Alvin" userId="1477fe7d-12c1-4dcd-b708-f1331679ff1c" providerId="ADAL" clId="{977EEFC1-1CBA-418C-B7A6-63C2CC8884F1}" dt="2025-09-24T19:34:41.619" v="405"/>
        <pc:sldMkLst>
          <pc:docMk/>
          <pc:sldMk cId="2275581843" sldId="552"/>
        </pc:sldMkLst>
        <pc:spChg chg="mod">
          <ac:chgData name="Chris Alvin" userId="1477fe7d-12c1-4dcd-b708-f1331679ff1c" providerId="ADAL" clId="{977EEFC1-1CBA-418C-B7A6-63C2CC8884F1}" dt="2025-09-24T19:34:21.044" v="403" actId="1076"/>
          <ac:spMkLst>
            <pc:docMk/>
            <pc:sldMk cId="2275581843" sldId="552"/>
            <ac:spMk id="7" creationId="{1EDAA458-F13C-D1A8-3909-435BE957F79F}"/>
          </ac:spMkLst>
        </pc:spChg>
        <pc:spChg chg="mod">
          <ac:chgData name="Chris Alvin" userId="1477fe7d-12c1-4dcd-b708-f1331679ff1c" providerId="ADAL" clId="{977EEFC1-1CBA-418C-B7A6-63C2CC8884F1}" dt="2025-09-24T19:34:10.672" v="402" actId="1076"/>
          <ac:spMkLst>
            <pc:docMk/>
            <pc:sldMk cId="2275581843" sldId="552"/>
            <ac:spMk id="9" creationId="{E7B8145F-8182-8B8B-F5F8-93B3409141A0}"/>
          </ac:spMkLst>
        </pc:spChg>
      </pc:sldChg>
      <pc:sldChg chg="ord modAnim">
        <pc:chgData name="Chris Alvin" userId="1477fe7d-12c1-4dcd-b708-f1331679ff1c" providerId="ADAL" clId="{977EEFC1-1CBA-418C-B7A6-63C2CC8884F1}" dt="2025-09-24T19:28:48.267" v="379"/>
        <pc:sldMkLst>
          <pc:docMk/>
          <pc:sldMk cId="1861671231" sldId="555"/>
        </pc:sldMkLst>
      </pc:sldChg>
      <pc:sldChg chg="addSp modSp mod modAnim">
        <pc:chgData name="Chris Alvin" userId="1477fe7d-12c1-4dcd-b708-f1331679ff1c" providerId="ADAL" clId="{977EEFC1-1CBA-418C-B7A6-63C2CC8884F1}" dt="2025-09-24T19:33:19.255" v="400"/>
        <pc:sldMkLst>
          <pc:docMk/>
          <pc:sldMk cId="3448642813" sldId="556"/>
        </pc:sldMkLst>
        <pc:spChg chg="add mod">
          <ac:chgData name="Chris Alvin" userId="1477fe7d-12c1-4dcd-b708-f1331679ff1c" providerId="ADAL" clId="{977EEFC1-1CBA-418C-B7A6-63C2CC8884F1}" dt="2025-09-24T19:32:59.519" v="398" actId="1076"/>
          <ac:spMkLst>
            <pc:docMk/>
            <pc:sldMk cId="3448642813" sldId="556"/>
            <ac:spMk id="5" creationId="{0103FB19-BD06-66D0-045F-B7BFE6FA2B62}"/>
          </ac:spMkLst>
        </pc:spChg>
        <pc:spChg chg="mod">
          <ac:chgData name="Chris Alvin" userId="1477fe7d-12c1-4dcd-b708-f1331679ff1c" providerId="ADAL" clId="{977EEFC1-1CBA-418C-B7A6-63C2CC8884F1}" dt="2025-09-24T17:27:50.232" v="368" actId="6549"/>
          <ac:spMkLst>
            <pc:docMk/>
            <pc:sldMk cId="3448642813" sldId="556"/>
            <ac:spMk id="8" creationId="{0CE377A2-C845-0E3B-C01C-08638EA03955}"/>
          </ac:spMkLst>
        </pc:spChg>
        <pc:spChg chg="mod">
          <ac:chgData name="Chris Alvin" userId="1477fe7d-12c1-4dcd-b708-f1331679ff1c" providerId="ADAL" clId="{977EEFC1-1CBA-418C-B7A6-63C2CC8884F1}" dt="2025-09-24T17:27:56.851" v="369" actId="20577"/>
          <ac:spMkLst>
            <pc:docMk/>
            <pc:sldMk cId="3448642813" sldId="556"/>
            <ac:spMk id="9" creationId="{A3757ABE-DFB2-8745-61BD-16B050EED815}"/>
          </ac:spMkLst>
        </pc:spChg>
        <pc:spChg chg="mod">
          <ac:chgData name="Chris Alvin" userId="1477fe7d-12c1-4dcd-b708-f1331679ff1c" providerId="ADAL" clId="{977EEFC1-1CBA-418C-B7A6-63C2CC8884F1}" dt="2025-09-24T17:27:44.029" v="364" actId="20577"/>
          <ac:spMkLst>
            <pc:docMk/>
            <pc:sldMk cId="3448642813" sldId="556"/>
            <ac:spMk id="18" creationId="{C4B22377-3D7A-FBF4-B947-2FEE7CE10842}"/>
          </ac:spMkLst>
        </pc:spChg>
        <pc:spChg chg="mod">
          <ac:chgData name="Chris Alvin" userId="1477fe7d-12c1-4dcd-b708-f1331679ff1c" providerId="ADAL" clId="{977EEFC1-1CBA-418C-B7A6-63C2CC8884F1}" dt="2025-09-24T17:27:47.109" v="366" actId="6549"/>
          <ac:spMkLst>
            <pc:docMk/>
            <pc:sldMk cId="3448642813" sldId="556"/>
            <ac:spMk id="21" creationId="{CA94F179-2214-F7AC-61DD-6AAB2E649D5A}"/>
          </ac:spMkLst>
        </pc:spChg>
        <pc:spChg chg="mod">
          <ac:chgData name="Chris Alvin" userId="1477fe7d-12c1-4dcd-b708-f1331679ff1c" providerId="ADAL" clId="{977EEFC1-1CBA-418C-B7A6-63C2CC8884F1}" dt="2025-09-24T19:32:36.861" v="391" actId="1076"/>
          <ac:spMkLst>
            <pc:docMk/>
            <pc:sldMk cId="3448642813" sldId="556"/>
            <ac:spMk id="33" creationId="{CDBCC75E-BDC3-6A59-1E1E-107DF825CA94}"/>
          </ac:spMkLst>
        </pc:spChg>
        <pc:spChg chg="mod">
          <ac:chgData name="Chris Alvin" userId="1477fe7d-12c1-4dcd-b708-f1331679ff1c" providerId="ADAL" clId="{977EEFC1-1CBA-418C-B7A6-63C2CC8884F1}" dt="2025-09-24T19:32:36.861" v="391" actId="1076"/>
          <ac:spMkLst>
            <pc:docMk/>
            <pc:sldMk cId="3448642813" sldId="556"/>
            <ac:spMk id="36" creationId="{C46F4DA7-2CA4-8977-A9D1-DCEC0DFA2DF7}"/>
          </ac:spMkLst>
        </pc:spChg>
        <pc:spChg chg="mod">
          <ac:chgData name="Chris Alvin" userId="1477fe7d-12c1-4dcd-b708-f1331679ff1c" providerId="ADAL" clId="{977EEFC1-1CBA-418C-B7A6-63C2CC8884F1}" dt="2025-09-24T19:32:36.861" v="391" actId="1076"/>
          <ac:spMkLst>
            <pc:docMk/>
            <pc:sldMk cId="3448642813" sldId="556"/>
            <ac:spMk id="37" creationId="{63F6E97F-46A2-E0C3-E124-55BD972224D9}"/>
          </ac:spMkLst>
        </pc:spChg>
        <pc:spChg chg="mod">
          <ac:chgData name="Chris Alvin" userId="1477fe7d-12c1-4dcd-b708-f1331679ff1c" providerId="ADAL" clId="{977EEFC1-1CBA-418C-B7A6-63C2CC8884F1}" dt="2025-09-24T19:32:45.583" v="393" actId="1076"/>
          <ac:spMkLst>
            <pc:docMk/>
            <pc:sldMk cId="3448642813" sldId="556"/>
            <ac:spMk id="38" creationId="{FF6D6281-4401-9736-6F5F-4F9BC18D032F}"/>
          </ac:spMkLst>
        </pc:spChg>
      </pc:sldChg>
      <pc:sldChg chg="modSp mod modAnim">
        <pc:chgData name="Chris Alvin" userId="1477fe7d-12c1-4dcd-b708-f1331679ff1c" providerId="ADAL" clId="{977EEFC1-1CBA-418C-B7A6-63C2CC8884F1}" dt="2025-09-24T19:46:49.802" v="424"/>
        <pc:sldMkLst>
          <pc:docMk/>
          <pc:sldMk cId="1246770337" sldId="557"/>
        </pc:sldMkLst>
        <pc:spChg chg="mod">
          <ac:chgData name="Chris Alvin" userId="1477fe7d-12c1-4dcd-b708-f1331679ff1c" providerId="ADAL" clId="{977EEFC1-1CBA-418C-B7A6-63C2CC8884F1}" dt="2025-09-24T19:46:48.277" v="423" actId="1076"/>
          <ac:spMkLst>
            <pc:docMk/>
            <pc:sldMk cId="1246770337" sldId="557"/>
            <ac:spMk id="18" creationId="{D3D74FFD-4521-5883-C9F3-D66465B47F07}"/>
          </ac:spMkLst>
        </pc:spChg>
      </pc:sldChg>
      <pc:sldChg chg="modSp">
        <pc:chgData name="Chris Alvin" userId="1477fe7d-12c1-4dcd-b708-f1331679ff1c" providerId="ADAL" clId="{977EEFC1-1CBA-418C-B7A6-63C2CC8884F1}" dt="2025-09-24T19:41:24.256" v="411" actId="16959"/>
        <pc:sldMkLst>
          <pc:docMk/>
          <pc:sldMk cId="3000359446" sldId="558"/>
        </pc:sldMkLst>
        <pc:spChg chg="mod">
          <ac:chgData name="Chris Alvin" userId="1477fe7d-12c1-4dcd-b708-f1331679ff1c" providerId="ADAL" clId="{977EEFC1-1CBA-418C-B7A6-63C2CC8884F1}" dt="2025-09-24T19:41:24.256" v="411" actId="16959"/>
          <ac:spMkLst>
            <pc:docMk/>
            <pc:sldMk cId="3000359446" sldId="558"/>
            <ac:spMk id="3" creationId="{B7B98A05-1233-38A3-7908-F2DEC0C9B74F}"/>
          </ac:spMkLst>
        </pc:spChg>
        <pc:graphicFrameChg chg="mod">
          <ac:chgData name="Chris Alvin" userId="1477fe7d-12c1-4dcd-b708-f1331679ff1c" providerId="ADAL" clId="{977EEFC1-1CBA-418C-B7A6-63C2CC8884F1}" dt="2025-09-24T19:41:10.913" v="406"/>
          <ac:graphicFrameMkLst>
            <pc:docMk/>
            <pc:sldMk cId="3000359446" sldId="558"/>
            <ac:graphicFrameMk id="28" creationId="{2A8EF064-7E8A-A01E-3F33-CB062270AF1D}"/>
          </ac:graphicFrameMkLst>
        </pc:graphicFrameChg>
      </pc:sldChg>
      <pc:sldChg chg="modSp mod modAnim">
        <pc:chgData name="Chris Alvin" userId="1477fe7d-12c1-4dcd-b708-f1331679ff1c" providerId="ADAL" clId="{977EEFC1-1CBA-418C-B7A6-63C2CC8884F1}" dt="2025-09-24T19:48:30.688" v="443"/>
        <pc:sldMkLst>
          <pc:docMk/>
          <pc:sldMk cId="1152410855" sldId="559"/>
        </pc:sldMkLst>
        <pc:spChg chg="mod">
          <ac:chgData name="Chris Alvin" userId="1477fe7d-12c1-4dcd-b708-f1331679ff1c" providerId="ADAL" clId="{977EEFC1-1CBA-418C-B7A6-63C2CC8884F1}" dt="2025-09-24T19:47:56.139" v="433" actId="14100"/>
          <ac:spMkLst>
            <pc:docMk/>
            <pc:sldMk cId="1152410855" sldId="559"/>
            <ac:spMk id="14" creationId="{FF3B9282-EA23-BCF6-EAE5-AB4CBAE0B5D6}"/>
          </ac:spMkLst>
        </pc:spChg>
        <pc:spChg chg="mod">
          <ac:chgData name="Chris Alvin" userId="1477fe7d-12c1-4dcd-b708-f1331679ff1c" providerId="ADAL" clId="{977EEFC1-1CBA-418C-B7A6-63C2CC8884F1}" dt="2025-09-24T19:47:56.139" v="433" actId="14100"/>
          <ac:spMkLst>
            <pc:docMk/>
            <pc:sldMk cId="1152410855" sldId="559"/>
            <ac:spMk id="16" creationId="{9C90E66B-B557-FA6F-6489-C82C0A360328}"/>
          </ac:spMkLst>
        </pc:spChg>
        <pc:spChg chg="mod">
          <ac:chgData name="Chris Alvin" userId="1477fe7d-12c1-4dcd-b708-f1331679ff1c" providerId="ADAL" clId="{977EEFC1-1CBA-418C-B7A6-63C2CC8884F1}" dt="2025-09-24T19:47:36.023" v="428" actId="1076"/>
          <ac:spMkLst>
            <pc:docMk/>
            <pc:sldMk cId="1152410855" sldId="559"/>
            <ac:spMk id="19" creationId="{352A5831-58F8-79B1-A4D7-AF6595721E4F}"/>
          </ac:spMkLst>
        </pc:spChg>
      </pc:sldChg>
      <pc:sldChg chg="modSp mod modAnim">
        <pc:chgData name="Chris Alvin" userId="1477fe7d-12c1-4dcd-b708-f1331679ff1c" providerId="ADAL" clId="{977EEFC1-1CBA-418C-B7A6-63C2CC8884F1}" dt="2025-10-01T16:07:49.644" v="1921"/>
        <pc:sldMkLst>
          <pc:docMk/>
          <pc:sldMk cId="1584590191" sldId="561"/>
        </pc:sldMkLst>
        <pc:spChg chg="mod">
          <ac:chgData name="Chris Alvin" userId="1477fe7d-12c1-4dcd-b708-f1331679ff1c" providerId="ADAL" clId="{977EEFC1-1CBA-418C-B7A6-63C2CC8884F1}" dt="2025-10-01T16:07:42.489" v="1919" actId="1076"/>
          <ac:spMkLst>
            <pc:docMk/>
            <pc:sldMk cId="1584590191" sldId="561"/>
            <ac:spMk id="14" creationId="{B91D1B96-FD51-C0DE-6820-019104CC724B}"/>
          </ac:spMkLst>
        </pc:spChg>
        <pc:spChg chg="mod">
          <ac:chgData name="Chris Alvin" userId="1477fe7d-12c1-4dcd-b708-f1331679ff1c" providerId="ADAL" clId="{977EEFC1-1CBA-418C-B7A6-63C2CC8884F1}" dt="2025-10-01T16:07:42.489" v="1919" actId="1076"/>
          <ac:spMkLst>
            <pc:docMk/>
            <pc:sldMk cId="1584590191" sldId="561"/>
            <ac:spMk id="15" creationId="{81D18913-BCC8-A296-0ED4-E7DCC13A32E9}"/>
          </ac:spMkLst>
        </pc:spChg>
        <pc:spChg chg="mod">
          <ac:chgData name="Chris Alvin" userId="1477fe7d-12c1-4dcd-b708-f1331679ff1c" providerId="ADAL" clId="{977EEFC1-1CBA-418C-B7A6-63C2CC8884F1}" dt="2025-10-01T16:07:42.489" v="1919" actId="1076"/>
          <ac:spMkLst>
            <pc:docMk/>
            <pc:sldMk cId="1584590191" sldId="561"/>
            <ac:spMk id="16" creationId="{2291CF54-EEE2-DDDD-C994-FFFCD2BCEAE9}"/>
          </ac:spMkLst>
        </pc:spChg>
        <pc:spChg chg="mod">
          <ac:chgData name="Chris Alvin" userId="1477fe7d-12c1-4dcd-b708-f1331679ff1c" providerId="ADAL" clId="{977EEFC1-1CBA-418C-B7A6-63C2CC8884F1}" dt="2025-10-01T16:07:45.464" v="1920" actId="1076"/>
          <ac:spMkLst>
            <pc:docMk/>
            <pc:sldMk cId="1584590191" sldId="561"/>
            <ac:spMk id="17" creationId="{0067ADBF-7AD3-97A7-2894-1DA5DD429707}"/>
          </ac:spMkLst>
        </pc:spChg>
        <pc:spChg chg="mod">
          <ac:chgData name="Chris Alvin" userId="1477fe7d-12c1-4dcd-b708-f1331679ff1c" providerId="ADAL" clId="{977EEFC1-1CBA-418C-B7A6-63C2CC8884F1}" dt="2025-10-01T16:07:42.489" v="1919" actId="1076"/>
          <ac:spMkLst>
            <pc:docMk/>
            <pc:sldMk cId="1584590191" sldId="561"/>
            <ac:spMk id="18" creationId="{3174AF66-152E-A24E-8FA3-6B6D7974641E}"/>
          </ac:spMkLst>
        </pc:spChg>
      </pc:sldChg>
      <pc:sldChg chg="addSp delSp modSp mod modAnim">
        <pc:chgData name="Chris Alvin" userId="1477fe7d-12c1-4dcd-b708-f1331679ff1c" providerId="ADAL" clId="{977EEFC1-1CBA-418C-B7A6-63C2CC8884F1}" dt="2025-09-24T20:09:50.962" v="473"/>
        <pc:sldMkLst>
          <pc:docMk/>
          <pc:sldMk cId="3707194086" sldId="562"/>
        </pc:sldMkLst>
        <pc:spChg chg="add mod">
          <ac:chgData name="Chris Alvin" userId="1477fe7d-12c1-4dcd-b708-f1331679ff1c" providerId="ADAL" clId="{977EEFC1-1CBA-418C-B7A6-63C2CC8884F1}" dt="2025-09-24T20:05:23.232" v="459" actId="1076"/>
          <ac:spMkLst>
            <pc:docMk/>
            <pc:sldMk cId="3707194086" sldId="562"/>
            <ac:spMk id="2" creationId="{719B733B-B8F2-DF64-3371-6E85229632CB}"/>
          </ac:spMkLst>
        </pc:spChg>
        <pc:spChg chg="add mod">
          <ac:chgData name="Chris Alvin" userId="1477fe7d-12c1-4dcd-b708-f1331679ff1c" providerId="ADAL" clId="{977EEFC1-1CBA-418C-B7A6-63C2CC8884F1}" dt="2025-09-24T20:09:42.445" v="470" actId="164"/>
          <ac:spMkLst>
            <pc:docMk/>
            <pc:sldMk cId="3707194086" sldId="562"/>
            <ac:spMk id="3" creationId="{E372C3C7-8169-6720-B515-683A789BFE3F}"/>
          </ac:spMkLst>
        </pc:spChg>
        <pc:spChg chg="mod">
          <ac:chgData name="Chris Alvin" userId="1477fe7d-12c1-4dcd-b708-f1331679ff1c" providerId="ADAL" clId="{977EEFC1-1CBA-418C-B7A6-63C2CC8884F1}" dt="2025-09-24T20:06:53.638" v="460" actId="692"/>
          <ac:spMkLst>
            <pc:docMk/>
            <pc:sldMk cId="3707194086" sldId="562"/>
            <ac:spMk id="7" creationId="{2BF0DDF3-47D5-85BE-9536-A5B3DEA706B9}"/>
          </ac:spMkLst>
        </pc:spChg>
        <pc:spChg chg="mod">
          <ac:chgData name="Chris Alvin" userId="1477fe7d-12c1-4dcd-b708-f1331679ff1c" providerId="ADAL" clId="{977EEFC1-1CBA-418C-B7A6-63C2CC8884F1}" dt="2025-09-24T20:06:53.638" v="460" actId="692"/>
          <ac:spMkLst>
            <pc:docMk/>
            <pc:sldMk cId="3707194086" sldId="562"/>
            <ac:spMk id="9" creationId="{665B276A-58B6-7F24-4660-CD9BF998F327}"/>
          </ac:spMkLst>
        </pc:spChg>
        <pc:spChg chg="mod">
          <ac:chgData name="Chris Alvin" userId="1477fe7d-12c1-4dcd-b708-f1331679ff1c" providerId="ADAL" clId="{977EEFC1-1CBA-418C-B7A6-63C2CC8884F1}" dt="2025-09-24T20:07:03.811" v="461" actId="692"/>
          <ac:spMkLst>
            <pc:docMk/>
            <pc:sldMk cId="3707194086" sldId="562"/>
            <ac:spMk id="12" creationId="{742C302F-92DB-71A2-D546-9488B893B2B6}"/>
          </ac:spMkLst>
        </pc:spChg>
        <pc:spChg chg="mod">
          <ac:chgData name="Chris Alvin" userId="1477fe7d-12c1-4dcd-b708-f1331679ff1c" providerId="ADAL" clId="{977EEFC1-1CBA-418C-B7A6-63C2CC8884F1}" dt="2025-09-24T20:07:03.811" v="461" actId="692"/>
          <ac:spMkLst>
            <pc:docMk/>
            <pc:sldMk cId="3707194086" sldId="562"/>
            <ac:spMk id="13" creationId="{7A0CC9F2-DE5B-1080-5E2B-A4A71FFD6937}"/>
          </ac:spMkLst>
        </pc:spChg>
        <pc:spChg chg="mod topLvl">
          <ac:chgData name="Chris Alvin" userId="1477fe7d-12c1-4dcd-b708-f1331679ff1c" providerId="ADAL" clId="{977EEFC1-1CBA-418C-B7A6-63C2CC8884F1}" dt="2025-09-24T20:09:42.445" v="470" actId="164"/>
          <ac:spMkLst>
            <pc:docMk/>
            <pc:sldMk cId="3707194086" sldId="562"/>
            <ac:spMk id="15" creationId="{E3E837A9-2B26-2678-0B56-C577A21706B5}"/>
          </ac:spMkLst>
        </pc:spChg>
        <pc:spChg chg="mod topLvl">
          <ac:chgData name="Chris Alvin" userId="1477fe7d-12c1-4dcd-b708-f1331679ff1c" providerId="ADAL" clId="{977EEFC1-1CBA-418C-B7A6-63C2CC8884F1}" dt="2025-09-24T20:09:42.445" v="470" actId="164"/>
          <ac:spMkLst>
            <pc:docMk/>
            <pc:sldMk cId="3707194086" sldId="562"/>
            <ac:spMk id="16" creationId="{39A85908-5EE9-1E8E-8F35-71BB229E144E}"/>
          </ac:spMkLst>
        </pc:spChg>
        <pc:grpChg chg="add mod">
          <ac:chgData name="Chris Alvin" userId="1477fe7d-12c1-4dcd-b708-f1331679ff1c" providerId="ADAL" clId="{977EEFC1-1CBA-418C-B7A6-63C2CC8884F1}" dt="2025-09-24T20:09:42.445" v="470" actId="164"/>
          <ac:grpSpMkLst>
            <pc:docMk/>
            <pc:sldMk cId="3707194086" sldId="562"/>
            <ac:grpSpMk id="6" creationId="{7CF6541D-0B5D-1343-5D9F-20AA533F3C7D}"/>
          </ac:grpSpMkLst>
        </pc:grpChg>
      </pc:sldChg>
      <pc:sldChg chg="modSp mod modAnim">
        <pc:chgData name="Chris Alvin" userId="1477fe7d-12c1-4dcd-b708-f1331679ff1c" providerId="ADAL" clId="{977EEFC1-1CBA-418C-B7A6-63C2CC8884F1}" dt="2025-10-02T16:54:38.117" v="2496"/>
        <pc:sldMkLst>
          <pc:docMk/>
          <pc:sldMk cId="350652476" sldId="563"/>
        </pc:sldMkLst>
        <pc:spChg chg="mod">
          <ac:chgData name="Chris Alvin" userId="1477fe7d-12c1-4dcd-b708-f1331679ff1c" providerId="ADAL" clId="{977EEFC1-1CBA-418C-B7A6-63C2CC8884F1}" dt="2025-10-02T16:53:28.368" v="2453" actId="1076"/>
          <ac:spMkLst>
            <pc:docMk/>
            <pc:sldMk cId="350652476" sldId="563"/>
            <ac:spMk id="10" creationId="{6C000E78-65D7-BB0F-41E8-87577F49850D}"/>
          </ac:spMkLst>
        </pc:spChg>
        <pc:spChg chg="mod">
          <ac:chgData name="Chris Alvin" userId="1477fe7d-12c1-4dcd-b708-f1331679ff1c" providerId="ADAL" clId="{977EEFC1-1CBA-418C-B7A6-63C2CC8884F1}" dt="2025-10-02T16:54:30.002" v="2495" actId="207"/>
          <ac:spMkLst>
            <pc:docMk/>
            <pc:sldMk cId="350652476" sldId="563"/>
            <ac:spMk id="20" creationId="{C33BB852-71B0-F78F-BA73-4BFF24EAF66C}"/>
          </ac:spMkLst>
        </pc:spChg>
      </pc:sldChg>
      <pc:sldChg chg="delSp modSp mod modAnim">
        <pc:chgData name="Chris Alvin" userId="1477fe7d-12c1-4dcd-b708-f1331679ff1c" providerId="ADAL" clId="{977EEFC1-1CBA-418C-B7A6-63C2CC8884F1}" dt="2025-10-01T15:13:48.414" v="1906"/>
        <pc:sldMkLst>
          <pc:docMk/>
          <pc:sldMk cId="699573267" sldId="564"/>
        </pc:sldMkLst>
        <pc:spChg chg="mod">
          <ac:chgData name="Chris Alvin" userId="1477fe7d-12c1-4dcd-b708-f1331679ff1c" providerId="ADAL" clId="{977EEFC1-1CBA-418C-B7A6-63C2CC8884F1}" dt="2025-10-01T15:12:21.779" v="1894" actId="1076"/>
          <ac:spMkLst>
            <pc:docMk/>
            <pc:sldMk cId="699573267" sldId="564"/>
            <ac:spMk id="8" creationId="{C62B9A3B-5D47-5C33-01DC-E7AF90EEEAA3}"/>
          </ac:spMkLst>
        </pc:spChg>
        <pc:spChg chg="mod">
          <ac:chgData name="Chris Alvin" userId="1477fe7d-12c1-4dcd-b708-f1331679ff1c" providerId="ADAL" clId="{977EEFC1-1CBA-418C-B7A6-63C2CC8884F1}" dt="2025-10-01T15:12:38.604" v="1895" actId="1076"/>
          <ac:spMkLst>
            <pc:docMk/>
            <pc:sldMk cId="699573267" sldId="564"/>
            <ac:spMk id="10" creationId="{0BF18830-6681-F054-819A-2424FC7BD907}"/>
          </ac:spMkLst>
        </pc:spChg>
        <pc:spChg chg="mod">
          <ac:chgData name="Chris Alvin" userId="1477fe7d-12c1-4dcd-b708-f1331679ff1c" providerId="ADAL" clId="{977EEFC1-1CBA-418C-B7A6-63C2CC8884F1}" dt="2025-10-01T15:13:35.408" v="1905" actId="1076"/>
          <ac:spMkLst>
            <pc:docMk/>
            <pc:sldMk cId="699573267" sldId="564"/>
            <ac:spMk id="14" creationId="{A0606894-BA06-8475-82C2-35EB454CF548}"/>
          </ac:spMkLst>
        </pc:spChg>
        <pc:spChg chg="del mod">
          <ac:chgData name="Chris Alvin" userId="1477fe7d-12c1-4dcd-b708-f1331679ff1c" providerId="ADAL" clId="{977EEFC1-1CBA-418C-B7A6-63C2CC8884F1}" dt="2025-10-01T15:11:23.654" v="1878"/>
          <ac:spMkLst>
            <pc:docMk/>
            <pc:sldMk cId="699573267" sldId="564"/>
            <ac:spMk id="15" creationId="{97692BCA-A5F6-7C93-1743-64C69580AC1D}"/>
          </ac:spMkLst>
        </pc:spChg>
        <pc:spChg chg="del mod">
          <ac:chgData name="Chris Alvin" userId="1477fe7d-12c1-4dcd-b708-f1331679ff1c" providerId="ADAL" clId="{977EEFC1-1CBA-418C-B7A6-63C2CC8884F1}" dt="2025-10-01T15:11:23.654" v="1876" actId="478"/>
          <ac:spMkLst>
            <pc:docMk/>
            <pc:sldMk cId="699573267" sldId="564"/>
            <ac:spMk id="16" creationId="{9D74B811-CA47-3E6C-E951-BE694F43B996}"/>
          </ac:spMkLst>
        </pc:spChg>
        <pc:spChg chg="mod">
          <ac:chgData name="Chris Alvin" userId="1477fe7d-12c1-4dcd-b708-f1331679ff1c" providerId="ADAL" clId="{977EEFC1-1CBA-418C-B7A6-63C2CC8884F1}" dt="2025-10-01T15:12:56.290" v="1904" actId="20577"/>
          <ac:spMkLst>
            <pc:docMk/>
            <pc:sldMk cId="699573267" sldId="564"/>
            <ac:spMk id="17" creationId="{39BDF40F-FEA1-88CA-3465-243E3CAC095D}"/>
          </ac:spMkLst>
        </pc:spChg>
        <pc:spChg chg="del mod">
          <ac:chgData name="Chris Alvin" userId="1477fe7d-12c1-4dcd-b708-f1331679ff1c" providerId="ADAL" clId="{977EEFC1-1CBA-418C-B7A6-63C2CC8884F1}" dt="2025-10-01T15:11:38.504" v="1886"/>
          <ac:spMkLst>
            <pc:docMk/>
            <pc:sldMk cId="699573267" sldId="564"/>
            <ac:spMk id="18" creationId="{5A3EEA39-DE4D-2A46-685B-209963E0FAB8}"/>
          </ac:spMkLst>
        </pc:spChg>
      </pc:sldChg>
      <pc:sldChg chg="modSp mod">
        <pc:chgData name="Chris Alvin" userId="1477fe7d-12c1-4dcd-b708-f1331679ff1c" providerId="ADAL" clId="{977EEFC1-1CBA-418C-B7A6-63C2CC8884F1}" dt="2025-10-01T15:10:31.060" v="1862" actId="6549"/>
        <pc:sldMkLst>
          <pc:docMk/>
          <pc:sldMk cId="3821446252" sldId="565"/>
        </pc:sldMkLst>
        <pc:spChg chg="mod">
          <ac:chgData name="Chris Alvin" userId="1477fe7d-12c1-4dcd-b708-f1331679ff1c" providerId="ADAL" clId="{977EEFC1-1CBA-418C-B7A6-63C2CC8884F1}" dt="2025-10-01T15:10:31.060" v="1862" actId="6549"/>
          <ac:spMkLst>
            <pc:docMk/>
            <pc:sldMk cId="3821446252" sldId="565"/>
            <ac:spMk id="2" creationId="{941FE79F-CF64-46AF-C594-62C50E18F116}"/>
          </ac:spMkLst>
        </pc:spChg>
      </pc:sldChg>
      <pc:sldChg chg="addSp modSp mod modAnim">
        <pc:chgData name="Chris Alvin" userId="1477fe7d-12c1-4dcd-b708-f1331679ff1c" providerId="ADAL" clId="{977EEFC1-1CBA-418C-B7A6-63C2CC8884F1}" dt="2025-10-02T11:45:55.120" v="2216" actId="14100"/>
        <pc:sldMkLst>
          <pc:docMk/>
          <pc:sldMk cId="1945090328" sldId="566"/>
        </pc:sldMkLst>
        <pc:spChg chg="add mod">
          <ac:chgData name="Chris Alvin" userId="1477fe7d-12c1-4dcd-b708-f1331679ff1c" providerId="ADAL" clId="{977EEFC1-1CBA-418C-B7A6-63C2CC8884F1}" dt="2025-10-02T11:36:12.329" v="2069" actId="11"/>
          <ac:spMkLst>
            <pc:docMk/>
            <pc:sldMk cId="1945090328" sldId="566"/>
            <ac:spMk id="2" creationId="{C1526638-6B0E-CD46-5E28-08E71DB1CD8D}"/>
          </ac:spMkLst>
        </pc:spChg>
        <pc:spChg chg="mod">
          <ac:chgData name="Chris Alvin" userId="1477fe7d-12c1-4dcd-b708-f1331679ff1c" providerId="ADAL" clId="{977EEFC1-1CBA-418C-B7A6-63C2CC8884F1}" dt="2025-10-02T11:37:03.186" v="2076" actId="1076"/>
          <ac:spMkLst>
            <pc:docMk/>
            <pc:sldMk cId="1945090328" sldId="566"/>
            <ac:spMk id="3" creationId="{36B015AF-4971-C8BC-8FA7-EAAF257DF1A5}"/>
          </ac:spMkLst>
        </pc:spChg>
        <pc:spChg chg="add mod">
          <ac:chgData name="Chris Alvin" userId="1477fe7d-12c1-4dcd-b708-f1331679ff1c" providerId="ADAL" clId="{977EEFC1-1CBA-418C-B7A6-63C2CC8884F1}" dt="2025-10-02T11:36:56.755" v="2075" actId="14100"/>
          <ac:spMkLst>
            <pc:docMk/>
            <pc:sldMk cId="1945090328" sldId="566"/>
            <ac:spMk id="5" creationId="{4C62B3D9-B73A-955F-A5DC-E2B5AC6074C3}"/>
          </ac:spMkLst>
        </pc:spChg>
        <pc:spChg chg="add mod">
          <ac:chgData name="Chris Alvin" userId="1477fe7d-12c1-4dcd-b708-f1331679ff1c" providerId="ADAL" clId="{977EEFC1-1CBA-418C-B7A6-63C2CC8884F1}" dt="2025-10-02T11:45:12.929" v="2202" actId="207"/>
          <ac:spMkLst>
            <pc:docMk/>
            <pc:sldMk cId="1945090328" sldId="566"/>
            <ac:spMk id="7" creationId="{D7DD323E-FCFB-4D8F-8779-BAF2094A7E8C}"/>
          </ac:spMkLst>
        </pc:spChg>
        <pc:spChg chg="add mod">
          <ac:chgData name="Chris Alvin" userId="1477fe7d-12c1-4dcd-b708-f1331679ff1c" providerId="ADAL" clId="{977EEFC1-1CBA-418C-B7A6-63C2CC8884F1}" dt="2025-10-02T11:45:55.120" v="2216" actId="14100"/>
          <ac:spMkLst>
            <pc:docMk/>
            <pc:sldMk cId="1945090328" sldId="566"/>
            <ac:spMk id="9" creationId="{F6B9F444-5E35-F55D-D1C4-AC69EEF025B0}"/>
          </ac:spMkLst>
        </pc:spChg>
        <pc:spChg chg="mod">
          <ac:chgData name="Chris Alvin" userId="1477fe7d-12c1-4dcd-b708-f1331679ff1c" providerId="ADAL" clId="{977EEFC1-1CBA-418C-B7A6-63C2CC8884F1}" dt="2025-10-02T11:36:56.755" v="2075" actId="14100"/>
          <ac:spMkLst>
            <pc:docMk/>
            <pc:sldMk cId="1945090328" sldId="566"/>
            <ac:spMk id="11" creationId="{6CBCDB78-93F3-A611-17D1-209DB2AC7B0A}"/>
          </ac:spMkLst>
        </pc:spChg>
      </pc:sldChg>
      <pc:sldChg chg="modAnim">
        <pc:chgData name="Chris Alvin" userId="1477fe7d-12c1-4dcd-b708-f1331679ff1c" providerId="ADAL" clId="{977EEFC1-1CBA-418C-B7A6-63C2CC8884F1}" dt="2025-10-01T16:08:57.263" v="1924"/>
        <pc:sldMkLst>
          <pc:docMk/>
          <pc:sldMk cId="3262707335" sldId="567"/>
        </pc:sldMkLst>
      </pc:sldChg>
      <pc:sldChg chg="addSp delSp modSp mod delAnim modAnim">
        <pc:chgData name="Chris Alvin" userId="1477fe7d-12c1-4dcd-b708-f1331679ff1c" providerId="ADAL" clId="{977EEFC1-1CBA-418C-B7A6-63C2CC8884F1}" dt="2025-10-02T11:22:50.453" v="1962" actId="478"/>
        <pc:sldMkLst>
          <pc:docMk/>
          <pc:sldMk cId="312873835" sldId="568"/>
        </pc:sldMkLst>
        <pc:spChg chg="add del mod">
          <ac:chgData name="Chris Alvin" userId="1477fe7d-12c1-4dcd-b708-f1331679ff1c" providerId="ADAL" clId="{977EEFC1-1CBA-418C-B7A6-63C2CC8884F1}" dt="2025-10-02T11:22:50.453" v="1962" actId="478"/>
          <ac:spMkLst>
            <pc:docMk/>
            <pc:sldMk cId="312873835" sldId="568"/>
            <ac:spMk id="2" creationId="{501E496A-54E1-AD3C-6B6A-D78477416361}"/>
          </ac:spMkLst>
        </pc:spChg>
        <pc:spChg chg="add mod">
          <ac:chgData name="Chris Alvin" userId="1477fe7d-12c1-4dcd-b708-f1331679ff1c" providerId="ADAL" clId="{977EEFC1-1CBA-418C-B7A6-63C2CC8884F1}" dt="2025-10-01T16:22:49.475" v="1943"/>
          <ac:spMkLst>
            <pc:docMk/>
            <pc:sldMk cId="312873835" sldId="568"/>
            <ac:spMk id="2" creationId="{51BBE3D0-AC53-30E6-08F1-C85EBD975852}"/>
          </ac:spMkLst>
        </pc:spChg>
        <pc:spChg chg="add mod">
          <ac:chgData name="Chris Alvin" userId="1477fe7d-12c1-4dcd-b708-f1331679ff1c" providerId="ADAL" clId="{977EEFC1-1CBA-418C-B7A6-63C2CC8884F1}" dt="2025-10-01T16:22:49.475" v="1943"/>
          <ac:spMkLst>
            <pc:docMk/>
            <pc:sldMk cId="312873835" sldId="568"/>
            <ac:spMk id="3" creationId="{A31A7CF0-C023-3D43-5651-F8E2CBCB7113}"/>
          </ac:spMkLst>
        </pc:spChg>
        <pc:spChg chg="add mod">
          <ac:chgData name="Chris Alvin" userId="1477fe7d-12c1-4dcd-b708-f1331679ff1c" providerId="ADAL" clId="{977EEFC1-1CBA-418C-B7A6-63C2CC8884F1}" dt="2025-10-01T16:22:49.475" v="1943"/>
          <ac:spMkLst>
            <pc:docMk/>
            <pc:sldMk cId="312873835" sldId="568"/>
            <ac:spMk id="5" creationId="{A0E580A7-E598-751D-3B87-2204A4027A96}"/>
          </ac:spMkLst>
        </pc:spChg>
        <pc:spChg chg="add mod">
          <ac:chgData name="Chris Alvin" userId="1477fe7d-12c1-4dcd-b708-f1331679ff1c" providerId="ADAL" clId="{977EEFC1-1CBA-418C-B7A6-63C2CC8884F1}" dt="2025-10-01T16:22:49.475" v="1943"/>
          <ac:spMkLst>
            <pc:docMk/>
            <pc:sldMk cId="312873835" sldId="568"/>
            <ac:spMk id="6" creationId="{0BF29D9F-9082-40E7-F22B-2802775D8CD7}"/>
          </ac:spMkLst>
        </pc:spChg>
        <pc:spChg chg="add mod">
          <ac:chgData name="Chris Alvin" userId="1477fe7d-12c1-4dcd-b708-f1331679ff1c" providerId="ADAL" clId="{977EEFC1-1CBA-418C-B7A6-63C2CC8884F1}" dt="2025-10-01T16:22:49.475" v="1943"/>
          <ac:spMkLst>
            <pc:docMk/>
            <pc:sldMk cId="312873835" sldId="568"/>
            <ac:spMk id="8" creationId="{E97C4098-C2FA-760A-6486-3F8F1B19256D}"/>
          </ac:spMkLst>
        </pc:spChg>
        <pc:spChg chg="mod">
          <ac:chgData name="Chris Alvin" userId="1477fe7d-12c1-4dcd-b708-f1331679ff1c" providerId="ADAL" clId="{977EEFC1-1CBA-418C-B7A6-63C2CC8884F1}" dt="2025-10-01T16:19:24.569" v="1936" actId="14100"/>
          <ac:spMkLst>
            <pc:docMk/>
            <pc:sldMk cId="312873835" sldId="568"/>
            <ac:spMk id="9" creationId="{65046C24-172F-BBA4-E401-8F2478510E6F}"/>
          </ac:spMkLst>
        </pc:spChg>
        <pc:spChg chg="add mod">
          <ac:chgData name="Chris Alvin" userId="1477fe7d-12c1-4dcd-b708-f1331679ff1c" providerId="ADAL" clId="{977EEFC1-1CBA-418C-B7A6-63C2CC8884F1}" dt="2025-10-01T16:22:49.475" v="1943"/>
          <ac:spMkLst>
            <pc:docMk/>
            <pc:sldMk cId="312873835" sldId="568"/>
            <ac:spMk id="10" creationId="{6B00B43D-5C9E-4E0B-F265-E570DD1FF0D3}"/>
          </ac:spMkLst>
        </pc:spChg>
        <pc:spChg chg="add mod">
          <ac:chgData name="Chris Alvin" userId="1477fe7d-12c1-4dcd-b708-f1331679ff1c" providerId="ADAL" clId="{977EEFC1-1CBA-418C-B7A6-63C2CC8884F1}" dt="2025-10-01T16:22:49.475" v="1943"/>
          <ac:spMkLst>
            <pc:docMk/>
            <pc:sldMk cId="312873835" sldId="568"/>
            <ac:spMk id="11" creationId="{D86671A0-E5FA-645C-5611-592CC9A97F34}"/>
          </ac:spMkLst>
        </pc:spChg>
        <pc:spChg chg="mod">
          <ac:chgData name="Chris Alvin" userId="1477fe7d-12c1-4dcd-b708-f1331679ff1c" providerId="ADAL" clId="{977EEFC1-1CBA-418C-B7A6-63C2CC8884F1}" dt="2025-10-01T16:19:22.496" v="1935" actId="14100"/>
          <ac:spMkLst>
            <pc:docMk/>
            <pc:sldMk cId="312873835" sldId="568"/>
            <ac:spMk id="12" creationId="{52B381AA-7FC3-C387-3EAA-20B4E594B967}"/>
          </ac:spMkLst>
        </pc:spChg>
        <pc:spChg chg="mod">
          <ac:chgData name="Chris Alvin" userId="1477fe7d-12c1-4dcd-b708-f1331679ff1c" providerId="ADAL" clId="{977EEFC1-1CBA-418C-B7A6-63C2CC8884F1}" dt="2025-10-01T16:23:09.238" v="1951" actId="14100"/>
          <ac:spMkLst>
            <pc:docMk/>
            <pc:sldMk cId="312873835" sldId="568"/>
            <ac:spMk id="13" creationId="{803FB896-9B82-E051-0EC0-0C75D871BD07}"/>
          </ac:spMkLst>
        </pc:spChg>
        <pc:spChg chg="add mod">
          <ac:chgData name="Chris Alvin" userId="1477fe7d-12c1-4dcd-b708-f1331679ff1c" providerId="ADAL" clId="{977EEFC1-1CBA-418C-B7A6-63C2CC8884F1}" dt="2025-10-01T16:22:49.475" v="1943"/>
          <ac:spMkLst>
            <pc:docMk/>
            <pc:sldMk cId="312873835" sldId="568"/>
            <ac:spMk id="14" creationId="{74F62F0B-8598-7976-93A6-1935B88731F9}"/>
          </ac:spMkLst>
        </pc:spChg>
        <pc:spChg chg="mod">
          <ac:chgData name="Chris Alvin" userId="1477fe7d-12c1-4dcd-b708-f1331679ff1c" providerId="ADAL" clId="{977EEFC1-1CBA-418C-B7A6-63C2CC8884F1}" dt="2025-10-01T16:19:16.518" v="1932" actId="14100"/>
          <ac:spMkLst>
            <pc:docMk/>
            <pc:sldMk cId="312873835" sldId="568"/>
            <ac:spMk id="19" creationId="{42E58B4D-ABCC-018B-0FD6-C4FC71CF3A1A}"/>
          </ac:spMkLst>
        </pc:spChg>
        <pc:picChg chg="add mod">
          <ac:chgData name="Chris Alvin" userId="1477fe7d-12c1-4dcd-b708-f1331679ff1c" providerId="ADAL" clId="{977EEFC1-1CBA-418C-B7A6-63C2CC8884F1}" dt="2025-10-01T16:23:12.997" v="1952" actId="1076"/>
          <ac:picMkLst>
            <pc:docMk/>
            <pc:sldMk cId="312873835" sldId="568"/>
            <ac:picMk id="16" creationId="{AC19F96F-D291-4E74-C842-7C18419254A8}"/>
          </ac:picMkLst>
        </pc:picChg>
        <pc:cxnChg chg="add mod">
          <ac:chgData name="Chris Alvin" userId="1477fe7d-12c1-4dcd-b708-f1331679ff1c" providerId="ADAL" clId="{977EEFC1-1CBA-418C-B7A6-63C2CC8884F1}" dt="2025-10-01T16:22:49.475" v="1943"/>
          <ac:cxnSpMkLst>
            <pc:docMk/>
            <pc:sldMk cId="312873835" sldId="568"/>
            <ac:cxnSpMk id="7" creationId="{F2372A38-A972-F27A-C8B3-55F14AEF5457}"/>
          </ac:cxnSpMkLst>
        </pc:cxnChg>
        <pc:cxnChg chg="add mod">
          <ac:chgData name="Chris Alvin" userId="1477fe7d-12c1-4dcd-b708-f1331679ff1c" providerId="ADAL" clId="{977EEFC1-1CBA-418C-B7A6-63C2CC8884F1}" dt="2025-10-01T16:22:49.475" v="1943"/>
          <ac:cxnSpMkLst>
            <pc:docMk/>
            <pc:sldMk cId="312873835" sldId="568"/>
            <ac:cxnSpMk id="15" creationId="{636B68AB-7171-3BAB-C7E4-559C2469CF8E}"/>
          </ac:cxnSpMkLst>
        </pc:cxnChg>
      </pc:sldChg>
      <pc:sldChg chg="addSp modSp mod modAnim">
        <pc:chgData name="Chris Alvin" userId="1477fe7d-12c1-4dcd-b708-f1331679ff1c" providerId="ADAL" clId="{977EEFC1-1CBA-418C-B7A6-63C2CC8884F1}" dt="2025-10-02T11:27:08.364" v="2027"/>
        <pc:sldMkLst>
          <pc:docMk/>
          <pc:sldMk cId="2644680838" sldId="569"/>
        </pc:sldMkLst>
        <pc:spChg chg="add mod">
          <ac:chgData name="Chris Alvin" userId="1477fe7d-12c1-4dcd-b708-f1331679ff1c" providerId="ADAL" clId="{977EEFC1-1CBA-418C-B7A6-63C2CC8884F1}" dt="2025-10-02T11:25:41.712" v="1967" actId="2085"/>
          <ac:spMkLst>
            <pc:docMk/>
            <pc:sldMk cId="2644680838" sldId="569"/>
            <ac:spMk id="7" creationId="{8C929B03-4FB1-BDD6-1D16-B9F04880E6F0}"/>
          </ac:spMkLst>
        </pc:spChg>
        <pc:spChg chg="add mod">
          <ac:chgData name="Chris Alvin" userId="1477fe7d-12c1-4dcd-b708-f1331679ff1c" providerId="ADAL" clId="{977EEFC1-1CBA-418C-B7A6-63C2CC8884F1}" dt="2025-10-02T11:25:47.105" v="1968" actId="571"/>
          <ac:spMkLst>
            <pc:docMk/>
            <pc:sldMk cId="2644680838" sldId="569"/>
            <ac:spMk id="9" creationId="{D0E167DB-673D-C545-65E4-9CCA6D71F238}"/>
          </ac:spMkLst>
        </pc:spChg>
        <pc:spChg chg="add mod">
          <ac:chgData name="Chris Alvin" userId="1477fe7d-12c1-4dcd-b708-f1331679ff1c" providerId="ADAL" clId="{977EEFC1-1CBA-418C-B7A6-63C2CC8884F1}" dt="2025-10-02T11:25:52.502" v="1969" actId="571"/>
          <ac:spMkLst>
            <pc:docMk/>
            <pc:sldMk cId="2644680838" sldId="569"/>
            <ac:spMk id="12" creationId="{497149BB-B56E-5222-38C0-3CF58F7DD642}"/>
          </ac:spMkLst>
        </pc:spChg>
        <pc:spChg chg="add mod">
          <ac:chgData name="Chris Alvin" userId="1477fe7d-12c1-4dcd-b708-f1331679ff1c" providerId="ADAL" clId="{977EEFC1-1CBA-418C-B7A6-63C2CC8884F1}" dt="2025-10-02T11:25:57.748" v="1970" actId="571"/>
          <ac:spMkLst>
            <pc:docMk/>
            <pc:sldMk cId="2644680838" sldId="569"/>
            <ac:spMk id="13" creationId="{1706B240-0884-1F93-384A-AC483B7C66B2}"/>
          </ac:spMkLst>
        </pc:spChg>
        <pc:spChg chg="add mod">
          <ac:chgData name="Chris Alvin" userId="1477fe7d-12c1-4dcd-b708-f1331679ff1c" providerId="ADAL" clId="{977EEFC1-1CBA-418C-B7A6-63C2CC8884F1}" dt="2025-10-02T11:26:02.071" v="1971" actId="571"/>
          <ac:spMkLst>
            <pc:docMk/>
            <pc:sldMk cId="2644680838" sldId="569"/>
            <ac:spMk id="18" creationId="{CA42782F-BC4F-2B1B-CDC3-CC6E96C5BA5D}"/>
          </ac:spMkLst>
        </pc:spChg>
        <pc:spChg chg="add mod">
          <ac:chgData name="Chris Alvin" userId="1477fe7d-12c1-4dcd-b708-f1331679ff1c" providerId="ADAL" clId="{977EEFC1-1CBA-418C-B7A6-63C2CC8884F1}" dt="2025-10-02T11:26:05.543" v="1972" actId="571"/>
          <ac:spMkLst>
            <pc:docMk/>
            <pc:sldMk cId="2644680838" sldId="569"/>
            <ac:spMk id="19" creationId="{EAD47F9D-9CA4-80B2-6FBC-610781676B9F}"/>
          </ac:spMkLst>
        </pc:spChg>
        <pc:spChg chg="add mod">
          <ac:chgData name="Chris Alvin" userId="1477fe7d-12c1-4dcd-b708-f1331679ff1c" providerId="ADAL" clId="{977EEFC1-1CBA-418C-B7A6-63C2CC8884F1}" dt="2025-10-02T11:26:08.910" v="1973" actId="571"/>
          <ac:spMkLst>
            <pc:docMk/>
            <pc:sldMk cId="2644680838" sldId="569"/>
            <ac:spMk id="20" creationId="{BD95588B-3BB3-37A5-360A-903923775A9A}"/>
          </ac:spMkLst>
        </pc:spChg>
        <pc:spChg chg="add mod">
          <ac:chgData name="Chris Alvin" userId="1477fe7d-12c1-4dcd-b708-f1331679ff1c" providerId="ADAL" clId="{977EEFC1-1CBA-418C-B7A6-63C2CC8884F1}" dt="2025-10-02T11:27:00.107" v="2026" actId="1076"/>
          <ac:spMkLst>
            <pc:docMk/>
            <pc:sldMk cId="2644680838" sldId="569"/>
            <ac:spMk id="21" creationId="{9A2482BE-3BE3-FDC2-581C-411411C31906}"/>
          </ac:spMkLst>
        </pc:spChg>
        <pc:spChg chg="mod">
          <ac:chgData name="Chris Alvin" userId="1477fe7d-12c1-4dcd-b708-f1331679ff1c" providerId="ADAL" clId="{977EEFC1-1CBA-418C-B7A6-63C2CC8884F1}" dt="2025-10-02T11:23:25.732" v="1963" actId="207"/>
          <ac:spMkLst>
            <pc:docMk/>
            <pc:sldMk cId="2644680838" sldId="569"/>
            <ac:spMk id="24" creationId="{82AC283E-88AC-A0EC-9318-4BB11DCB2960}"/>
          </ac:spMkLst>
        </pc:spChg>
      </pc:sldChg>
      <pc:sldChg chg="addSp delSp modSp mod delAnim modAnim">
        <pc:chgData name="Chris Alvin" userId="1477fe7d-12c1-4dcd-b708-f1331679ff1c" providerId="ADAL" clId="{977EEFC1-1CBA-418C-B7A6-63C2CC8884F1}" dt="2025-10-02T11:30:03.044" v="2058" actId="692"/>
        <pc:sldMkLst>
          <pc:docMk/>
          <pc:sldMk cId="46288249" sldId="570"/>
        </pc:sldMkLst>
        <pc:spChg chg="add del mod">
          <ac:chgData name="Chris Alvin" userId="1477fe7d-12c1-4dcd-b708-f1331679ff1c" providerId="ADAL" clId="{977EEFC1-1CBA-418C-B7A6-63C2CC8884F1}" dt="2025-10-02T11:27:40.045" v="2033" actId="478"/>
          <ac:spMkLst>
            <pc:docMk/>
            <pc:sldMk cId="46288249" sldId="570"/>
            <ac:spMk id="3" creationId="{9B94CD88-05DC-4BE4-FEE0-F1D3B424B4BF}"/>
          </ac:spMkLst>
        </pc:spChg>
        <pc:spChg chg="add mod">
          <ac:chgData name="Chris Alvin" userId="1477fe7d-12c1-4dcd-b708-f1331679ff1c" providerId="ADAL" clId="{977EEFC1-1CBA-418C-B7A6-63C2CC8884F1}" dt="2025-10-02T11:28:02.648" v="2037" actId="1076"/>
          <ac:spMkLst>
            <pc:docMk/>
            <pc:sldMk cId="46288249" sldId="570"/>
            <ac:spMk id="5" creationId="{6A7B0358-FEB2-5D55-D7EB-C53CBDFB64F6}"/>
          </ac:spMkLst>
        </pc:spChg>
        <pc:spChg chg="add mod">
          <ac:chgData name="Chris Alvin" userId="1477fe7d-12c1-4dcd-b708-f1331679ff1c" providerId="ADAL" clId="{977EEFC1-1CBA-418C-B7A6-63C2CC8884F1}" dt="2025-10-02T11:27:45.674" v="2034" actId="571"/>
          <ac:spMkLst>
            <pc:docMk/>
            <pc:sldMk cId="46288249" sldId="570"/>
            <ac:spMk id="6" creationId="{8E68DF14-F0EF-D681-81D7-45EC914811B6}"/>
          </ac:spMkLst>
        </pc:spChg>
        <pc:spChg chg="add mod">
          <ac:chgData name="Chris Alvin" userId="1477fe7d-12c1-4dcd-b708-f1331679ff1c" providerId="ADAL" clId="{977EEFC1-1CBA-418C-B7A6-63C2CC8884F1}" dt="2025-10-02T11:27:47.959" v="2035" actId="571"/>
          <ac:spMkLst>
            <pc:docMk/>
            <pc:sldMk cId="46288249" sldId="570"/>
            <ac:spMk id="7" creationId="{38DD3A05-4F15-AB78-0E66-30ED68A5B8F4}"/>
          </ac:spMkLst>
        </pc:spChg>
        <pc:spChg chg="add mod">
          <ac:chgData name="Chris Alvin" userId="1477fe7d-12c1-4dcd-b708-f1331679ff1c" providerId="ADAL" clId="{977EEFC1-1CBA-418C-B7A6-63C2CC8884F1}" dt="2025-10-02T11:28:05.910" v="2038" actId="571"/>
          <ac:spMkLst>
            <pc:docMk/>
            <pc:sldMk cId="46288249" sldId="570"/>
            <ac:spMk id="8" creationId="{AB5BCA2E-6D57-85C7-D186-ABFEC9A43B91}"/>
          </ac:spMkLst>
        </pc:spChg>
        <pc:spChg chg="add mod">
          <ac:chgData name="Chris Alvin" userId="1477fe7d-12c1-4dcd-b708-f1331679ff1c" providerId="ADAL" clId="{977EEFC1-1CBA-418C-B7A6-63C2CC8884F1}" dt="2025-10-02T11:28:09.766" v="2039" actId="571"/>
          <ac:spMkLst>
            <pc:docMk/>
            <pc:sldMk cId="46288249" sldId="570"/>
            <ac:spMk id="9" creationId="{8284B2A4-B8B1-DA73-BA6D-4E8B9178B73F}"/>
          </ac:spMkLst>
        </pc:spChg>
        <pc:spChg chg="add mod">
          <ac:chgData name="Chris Alvin" userId="1477fe7d-12c1-4dcd-b708-f1331679ff1c" providerId="ADAL" clId="{977EEFC1-1CBA-418C-B7A6-63C2CC8884F1}" dt="2025-10-02T11:28:13.646" v="2040" actId="571"/>
          <ac:spMkLst>
            <pc:docMk/>
            <pc:sldMk cId="46288249" sldId="570"/>
            <ac:spMk id="10" creationId="{8E23DECD-0FB3-C1CC-D97A-77F45217BEA9}"/>
          </ac:spMkLst>
        </pc:spChg>
        <pc:spChg chg="add mod">
          <ac:chgData name="Chris Alvin" userId="1477fe7d-12c1-4dcd-b708-f1331679ff1c" providerId="ADAL" clId="{977EEFC1-1CBA-418C-B7A6-63C2CC8884F1}" dt="2025-10-02T11:29:07.219" v="2048" actId="571"/>
          <ac:spMkLst>
            <pc:docMk/>
            <pc:sldMk cId="46288249" sldId="570"/>
            <ac:spMk id="11" creationId="{93C27ACA-1409-EE79-DD77-FD580C37D2A7}"/>
          </ac:spMkLst>
        </pc:spChg>
        <pc:spChg chg="mod">
          <ac:chgData name="Chris Alvin" userId="1477fe7d-12c1-4dcd-b708-f1331679ff1c" providerId="ADAL" clId="{977EEFC1-1CBA-418C-B7A6-63C2CC8884F1}" dt="2025-10-02T11:27:25.951" v="2029" actId="1076"/>
          <ac:spMkLst>
            <pc:docMk/>
            <pc:sldMk cId="46288249" sldId="570"/>
            <ac:spMk id="19" creationId="{BF311008-FE6C-6359-CD0C-0854F3C695C0}"/>
          </ac:spMkLst>
        </pc:spChg>
        <pc:spChg chg="mod">
          <ac:chgData name="Chris Alvin" userId="1477fe7d-12c1-4dcd-b708-f1331679ff1c" providerId="ADAL" clId="{977EEFC1-1CBA-418C-B7A6-63C2CC8884F1}" dt="2025-10-02T11:27:25.951" v="2029" actId="1076"/>
          <ac:spMkLst>
            <pc:docMk/>
            <pc:sldMk cId="46288249" sldId="570"/>
            <ac:spMk id="46" creationId="{164A7A4F-C678-11EF-B9F1-7C1BD449631E}"/>
          </ac:spMkLst>
        </pc:spChg>
        <pc:spChg chg="mod">
          <ac:chgData name="Chris Alvin" userId="1477fe7d-12c1-4dcd-b708-f1331679ff1c" providerId="ADAL" clId="{977EEFC1-1CBA-418C-B7A6-63C2CC8884F1}" dt="2025-10-02T11:27:25.951" v="2029" actId="1076"/>
          <ac:spMkLst>
            <pc:docMk/>
            <pc:sldMk cId="46288249" sldId="570"/>
            <ac:spMk id="47" creationId="{E0DBB9D4-923D-0213-5D4A-56A1A1CEF62C}"/>
          </ac:spMkLst>
        </pc:spChg>
        <pc:spChg chg="mod">
          <ac:chgData name="Chris Alvin" userId="1477fe7d-12c1-4dcd-b708-f1331679ff1c" providerId="ADAL" clId="{977EEFC1-1CBA-418C-B7A6-63C2CC8884F1}" dt="2025-10-02T11:27:25.951" v="2029" actId="1076"/>
          <ac:spMkLst>
            <pc:docMk/>
            <pc:sldMk cId="46288249" sldId="570"/>
            <ac:spMk id="48" creationId="{13359CA6-20A1-A94E-9B4B-83965BD357CE}"/>
          </ac:spMkLst>
        </pc:spChg>
        <pc:spChg chg="mod">
          <ac:chgData name="Chris Alvin" userId="1477fe7d-12c1-4dcd-b708-f1331679ff1c" providerId="ADAL" clId="{977EEFC1-1CBA-418C-B7A6-63C2CC8884F1}" dt="2025-10-02T11:30:03.044" v="2058" actId="692"/>
          <ac:spMkLst>
            <pc:docMk/>
            <pc:sldMk cId="46288249" sldId="570"/>
            <ac:spMk id="49" creationId="{E6A5EA37-E274-D132-4921-FC5701E6F3B4}"/>
          </ac:spMkLst>
        </pc:spChg>
        <pc:spChg chg="mod">
          <ac:chgData name="Chris Alvin" userId="1477fe7d-12c1-4dcd-b708-f1331679ff1c" providerId="ADAL" clId="{977EEFC1-1CBA-418C-B7A6-63C2CC8884F1}" dt="2025-10-02T11:27:25.951" v="2029" actId="1076"/>
          <ac:spMkLst>
            <pc:docMk/>
            <pc:sldMk cId="46288249" sldId="570"/>
            <ac:spMk id="50" creationId="{DFF3763E-0602-5BB8-6156-5242C8F4ABF4}"/>
          </ac:spMkLst>
        </pc:spChg>
      </pc:sldChg>
      <pc:sldChg chg="modSp mod">
        <pc:chgData name="Chris Alvin" userId="1477fe7d-12c1-4dcd-b708-f1331679ff1c" providerId="ADAL" clId="{977EEFC1-1CBA-418C-B7A6-63C2CC8884F1}" dt="2025-10-02T11:33:17.847" v="2062" actId="14100"/>
        <pc:sldMkLst>
          <pc:docMk/>
          <pc:sldMk cId="820191675" sldId="571"/>
        </pc:sldMkLst>
        <pc:spChg chg="mod">
          <ac:chgData name="Chris Alvin" userId="1477fe7d-12c1-4dcd-b708-f1331679ff1c" providerId="ADAL" clId="{977EEFC1-1CBA-418C-B7A6-63C2CC8884F1}" dt="2025-10-02T11:33:09.749" v="2060" actId="1076"/>
          <ac:spMkLst>
            <pc:docMk/>
            <pc:sldMk cId="820191675" sldId="571"/>
            <ac:spMk id="19" creationId="{87067B77-8515-F5E7-704C-6ADD6CB0220E}"/>
          </ac:spMkLst>
        </pc:spChg>
        <pc:spChg chg="mod">
          <ac:chgData name="Chris Alvin" userId="1477fe7d-12c1-4dcd-b708-f1331679ff1c" providerId="ADAL" clId="{977EEFC1-1CBA-418C-B7A6-63C2CC8884F1}" dt="2025-10-02T11:33:09.749" v="2060" actId="1076"/>
          <ac:spMkLst>
            <pc:docMk/>
            <pc:sldMk cId="820191675" sldId="571"/>
            <ac:spMk id="24" creationId="{0D6C4C38-5AA6-3748-0771-7CC33E0B379A}"/>
          </ac:spMkLst>
        </pc:spChg>
        <pc:spChg chg="mod">
          <ac:chgData name="Chris Alvin" userId="1477fe7d-12c1-4dcd-b708-f1331679ff1c" providerId="ADAL" clId="{977EEFC1-1CBA-418C-B7A6-63C2CC8884F1}" dt="2025-10-02T11:33:09.749" v="2060" actId="1076"/>
          <ac:spMkLst>
            <pc:docMk/>
            <pc:sldMk cId="820191675" sldId="571"/>
            <ac:spMk id="25" creationId="{C9BDD962-D15B-4B80-4D1D-0D74822ECB7B}"/>
          </ac:spMkLst>
        </pc:spChg>
        <pc:spChg chg="mod">
          <ac:chgData name="Chris Alvin" userId="1477fe7d-12c1-4dcd-b708-f1331679ff1c" providerId="ADAL" clId="{977EEFC1-1CBA-418C-B7A6-63C2CC8884F1}" dt="2025-10-02T11:33:09.749" v="2060" actId="1076"/>
          <ac:spMkLst>
            <pc:docMk/>
            <pc:sldMk cId="820191675" sldId="571"/>
            <ac:spMk id="26" creationId="{70BF9346-376A-F956-D2B3-F340E90580A6}"/>
          </ac:spMkLst>
        </pc:spChg>
        <pc:graphicFrameChg chg="mod">
          <ac:chgData name="Chris Alvin" userId="1477fe7d-12c1-4dcd-b708-f1331679ff1c" providerId="ADAL" clId="{977EEFC1-1CBA-418C-B7A6-63C2CC8884F1}" dt="2025-10-02T11:33:09.749" v="2060" actId="1076"/>
          <ac:graphicFrameMkLst>
            <pc:docMk/>
            <pc:sldMk cId="820191675" sldId="571"/>
            <ac:graphicFrameMk id="16" creationId="{0FE2E03E-5AF1-C8AA-D735-B46C4EBAE7E1}"/>
          </ac:graphicFrameMkLst>
        </pc:graphicFrameChg>
        <pc:graphicFrameChg chg="modGraphic">
          <ac:chgData name="Chris Alvin" userId="1477fe7d-12c1-4dcd-b708-f1331679ff1c" providerId="ADAL" clId="{977EEFC1-1CBA-418C-B7A6-63C2CC8884F1}" dt="2025-10-02T11:33:17.847" v="2062" actId="14100"/>
          <ac:graphicFrameMkLst>
            <pc:docMk/>
            <pc:sldMk cId="820191675" sldId="571"/>
            <ac:graphicFrameMk id="18" creationId="{0478D923-90F0-C790-6BBB-C8C2999CBDE2}"/>
          </ac:graphicFrameMkLst>
        </pc:graphicFrameChg>
        <pc:graphicFrameChg chg="mod">
          <ac:chgData name="Chris Alvin" userId="1477fe7d-12c1-4dcd-b708-f1331679ff1c" providerId="ADAL" clId="{977EEFC1-1CBA-418C-B7A6-63C2CC8884F1}" dt="2025-10-02T11:33:09.749" v="2060" actId="1076"/>
          <ac:graphicFrameMkLst>
            <pc:docMk/>
            <pc:sldMk cId="820191675" sldId="571"/>
            <ac:graphicFrameMk id="22" creationId="{FADD6360-C86F-CF81-C017-4AE68DF5D741}"/>
          </ac:graphicFrameMkLst>
        </pc:graphicFrameChg>
      </pc:sldChg>
      <pc:sldChg chg="modSp">
        <pc:chgData name="Chris Alvin" userId="1477fe7d-12c1-4dcd-b708-f1331679ff1c" providerId="ADAL" clId="{977EEFC1-1CBA-418C-B7A6-63C2CC8884F1}" dt="2025-10-02T12:04:17.943" v="2344" actId="6549"/>
        <pc:sldMkLst>
          <pc:docMk/>
          <pc:sldMk cId="467763404" sldId="572"/>
        </pc:sldMkLst>
        <pc:spChg chg="mod">
          <ac:chgData name="Chris Alvin" userId="1477fe7d-12c1-4dcd-b708-f1331679ff1c" providerId="ADAL" clId="{977EEFC1-1CBA-418C-B7A6-63C2CC8884F1}" dt="2025-10-02T11:53:49.688" v="2227" actId="207"/>
          <ac:spMkLst>
            <pc:docMk/>
            <pc:sldMk cId="467763404" sldId="572"/>
            <ac:spMk id="14" creationId="{7630909E-7DA5-D8CE-2CB8-58310BBDF045}"/>
          </ac:spMkLst>
        </pc:spChg>
        <pc:spChg chg="mod">
          <ac:chgData name="Chris Alvin" userId="1477fe7d-12c1-4dcd-b708-f1331679ff1c" providerId="ADAL" clId="{977EEFC1-1CBA-418C-B7A6-63C2CC8884F1}" dt="2025-10-02T11:53:37.562" v="2221" actId="6549"/>
          <ac:spMkLst>
            <pc:docMk/>
            <pc:sldMk cId="467763404" sldId="572"/>
            <ac:spMk id="16" creationId="{AEDC616A-0981-63DB-ED05-04EE19C20BAE}"/>
          </ac:spMkLst>
        </pc:spChg>
        <pc:spChg chg="mod">
          <ac:chgData name="Chris Alvin" userId="1477fe7d-12c1-4dcd-b708-f1331679ff1c" providerId="ADAL" clId="{977EEFC1-1CBA-418C-B7A6-63C2CC8884F1}" dt="2025-10-02T11:54:15.347" v="2230" actId="207"/>
          <ac:spMkLst>
            <pc:docMk/>
            <pc:sldMk cId="467763404" sldId="572"/>
            <ac:spMk id="19" creationId="{522580DE-172C-ECD8-19C1-220528C9D8DE}"/>
          </ac:spMkLst>
        </pc:spChg>
        <pc:spChg chg="mod">
          <ac:chgData name="Chris Alvin" userId="1477fe7d-12c1-4dcd-b708-f1331679ff1c" providerId="ADAL" clId="{977EEFC1-1CBA-418C-B7A6-63C2CC8884F1}" dt="2025-10-02T11:54:35.964" v="2231" actId="207"/>
          <ac:spMkLst>
            <pc:docMk/>
            <pc:sldMk cId="467763404" sldId="572"/>
            <ac:spMk id="21" creationId="{2196EFCE-3093-88C7-C105-2B4A4630DA26}"/>
          </ac:spMkLst>
        </pc:spChg>
        <pc:spChg chg="mod">
          <ac:chgData name="Chris Alvin" userId="1477fe7d-12c1-4dcd-b708-f1331679ff1c" providerId="ADAL" clId="{977EEFC1-1CBA-418C-B7A6-63C2CC8884F1}" dt="2025-10-02T12:04:17.943" v="2344" actId="6549"/>
          <ac:spMkLst>
            <pc:docMk/>
            <pc:sldMk cId="467763404" sldId="572"/>
            <ac:spMk id="22" creationId="{90CB3C2F-19E5-6104-B498-2194A7DFA42F}"/>
          </ac:spMkLst>
        </pc:spChg>
        <pc:spChg chg="mod">
          <ac:chgData name="Chris Alvin" userId="1477fe7d-12c1-4dcd-b708-f1331679ff1c" providerId="ADAL" clId="{977EEFC1-1CBA-418C-B7A6-63C2CC8884F1}" dt="2025-10-02T11:54:51.323" v="2233" actId="207"/>
          <ac:spMkLst>
            <pc:docMk/>
            <pc:sldMk cId="467763404" sldId="572"/>
            <ac:spMk id="24" creationId="{B587CB92-C520-5335-8136-837F2F4BF2B6}"/>
          </ac:spMkLst>
        </pc:spChg>
      </pc:sldChg>
      <pc:sldChg chg="addSp modSp mod">
        <pc:chgData name="Chris Alvin" userId="1477fe7d-12c1-4dcd-b708-f1331679ff1c" providerId="ADAL" clId="{977EEFC1-1CBA-418C-B7A6-63C2CC8884F1}" dt="2025-10-02T16:52:55.360" v="2438" actId="20577"/>
        <pc:sldMkLst>
          <pc:docMk/>
          <pc:sldMk cId="1088274948" sldId="573"/>
        </pc:sldMkLst>
        <pc:spChg chg="mod">
          <ac:chgData name="Chris Alvin" userId="1477fe7d-12c1-4dcd-b708-f1331679ff1c" providerId="ADAL" clId="{977EEFC1-1CBA-418C-B7A6-63C2CC8884F1}" dt="2025-10-02T16:52:55.360" v="2438" actId="20577"/>
          <ac:spMkLst>
            <pc:docMk/>
            <pc:sldMk cId="1088274948" sldId="573"/>
            <ac:spMk id="2" creationId="{F7F86117-1494-CE0B-B136-7B16DCFF24BC}"/>
          </ac:spMkLst>
        </pc:spChg>
        <pc:spChg chg="add">
          <ac:chgData name="Chris Alvin" userId="1477fe7d-12c1-4dcd-b708-f1331679ff1c" providerId="ADAL" clId="{977EEFC1-1CBA-418C-B7A6-63C2CC8884F1}" dt="2025-10-02T12:21:48.244" v="2422"/>
          <ac:spMkLst>
            <pc:docMk/>
            <pc:sldMk cId="1088274948" sldId="573"/>
            <ac:spMk id="3" creationId="{7ADA9555-CE77-8F9A-4A2D-F889FC595EB9}"/>
          </ac:spMkLst>
        </pc:spChg>
        <pc:spChg chg="add mod">
          <ac:chgData name="Chris Alvin" userId="1477fe7d-12c1-4dcd-b708-f1331679ff1c" providerId="ADAL" clId="{977EEFC1-1CBA-418C-B7A6-63C2CC8884F1}" dt="2025-10-02T16:52:16.569" v="2433" actId="21"/>
          <ac:spMkLst>
            <pc:docMk/>
            <pc:sldMk cId="1088274948" sldId="573"/>
            <ac:spMk id="5" creationId="{C04E803C-F264-A213-EAB5-3194E1726BDB}"/>
          </ac:spMkLst>
        </pc:spChg>
      </pc:sldChg>
      <pc:sldChg chg="modAnim">
        <pc:chgData name="Chris Alvin" userId="1477fe7d-12c1-4dcd-b708-f1331679ff1c" providerId="ADAL" clId="{977EEFC1-1CBA-418C-B7A6-63C2CC8884F1}" dt="2025-10-02T16:46:23.440" v="2432"/>
        <pc:sldMkLst>
          <pc:docMk/>
          <pc:sldMk cId="775271441" sldId="574"/>
        </pc:sldMkLst>
      </pc:sldChg>
      <pc:sldChg chg="modAnim">
        <pc:chgData name="Chris Alvin" userId="1477fe7d-12c1-4dcd-b708-f1331679ff1c" providerId="ADAL" clId="{977EEFC1-1CBA-418C-B7A6-63C2CC8884F1}" dt="2025-10-02T16:57:01.884" v="2498"/>
        <pc:sldMkLst>
          <pc:docMk/>
          <pc:sldMk cId="3231877688" sldId="575"/>
        </pc:sldMkLst>
      </pc:sldChg>
      <pc:sldChg chg="modSp mod modAnim">
        <pc:chgData name="Chris Alvin" userId="1477fe7d-12c1-4dcd-b708-f1331679ff1c" providerId="ADAL" clId="{977EEFC1-1CBA-418C-B7A6-63C2CC8884F1}" dt="2025-10-02T16:58:55.826" v="2508" actId="1076"/>
        <pc:sldMkLst>
          <pc:docMk/>
          <pc:sldMk cId="1958956065" sldId="578"/>
        </pc:sldMkLst>
        <pc:spChg chg="mod">
          <ac:chgData name="Chris Alvin" userId="1477fe7d-12c1-4dcd-b708-f1331679ff1c" providerId="ADAL" clId="{977EEFC1-1CBA-418C-B7A6-63C2CC8884F1}" dt="2025-10-02T16:58:50.517" v="2506" actId="1076"/>
          <ac:spMkLst>
            <pc:docMk/>
            <pc:sldMk cId="1958956065" sldId="578"/>
            <ac:spMk id="2" creationId="{1373A647-E4BB-4097-9EA1-2C416157A537}"/>
          </ac:spMkLst>
        </pc:spChg>
        <pc:spChg chg="mod">
          <ac:chgData name="Chris Alvin" userId="1477fe7d-12c1-4dcd-b708-f1331679ff1c" providerId="ADAL" clId="{977EEFC1-1CBA-418C-B7A6-63C2CC8884F1}" dt="2025-10-02T16:58:43.029" v="2504" actId="1076"/>
          <ac:spMkLst>
            <pc:docMk/>
            <pc:sldMk cId="1958956065" sldId="578"/>
            <ac:spMk id="13" creationId="{AFAF9073-2BEF-21A3-D8E0-A9EDB4757CA7}"/>
          </ac:spMkLst>
        </pc:spChg>
        <pc:spChg chg="mod">
          <ac:chgData name="Chris Alvin" userId="1477fe7d-12c1-4dcd-b708-f1331679ff1c" providerId="ADAL" clId="{977EEFC1-1CBA-418C-B7A6-63C2CC8884F1}" dt="2025-10-02T16:58:55.826" v="2508" actId="1076"/>
          <ac:spMkLst>
            <pc:docMk/>
            <pc:sldMk cId="1958956065" sldId="578"/>
            <ac:spMk id="16" creationId="{DD435AAD-2492-6FA1-CC91-B6149C01FF89}"/>
          </ac:spMkLst>
        </pc:spChg>
        <pc:spChg chg="mod">
          <ac:chgData name="Chris Alvin" userId="1477fe7d-12c1-4dcd-b708-f1331679ff1c" providerId="ADAL" clId="{977EEFC1-1CBA-418C-B7A6-63C2CC8884F1}" dt="2025-10-02T16:58:47.563" v="2505" actId="1076"/>
          <ac:spMkLst>
            <pc:docMk/>
            <pc:sldMk cId="1958956065" sldId="578"/>
            <ac:spMk id="18" creationId="{AF3B7C29-3631-FDBE-E7BE-F20B3AB761E3}"/>
          </ac:spMkLst>
        </pc:spChg>
      </pc:sldChg>
      <pc:sldChg chg="addSp delSp modSp mod delAnim modAnim">
        <pc:chgData name="Chris Alvin" userId="1477fe7d-12c1-4dcd-b708-f1331679ff1c" providerId="ADAL" clId="{977EEFC1-1CBA-418C-B7A6-63C2CC8884F1}" dt="2025-10-02T17:51:13.680" v="3037" actId="1076"/>
        <pc:sldMkLst>
          <pc:docMk/>
          <pc:sldMk cId="3103154655" sldId="579"/>
        </pc:sldMkLst>
        <pc:spChg chg="mod">
          <ac:chgData name="Chris Alvin" userId="1477fe7d-12c1-4dcd-b708-f1331679ff1c" providerId="ADAL" clId="{977EEFC1-1CBA-418C-B7A6-63C2CC8884F1}" dt="2025-10-02T17:41:43.571" v="2782" actId="20577"/>
          <ac:spMkLst>
            <pc:docMk/>
            <pc:sldMk cId="3103154655" sldId="579"/>
            <ac:spMk id="3" creationId="{DC4B86E6-F3BA-5AA2-F51C-ECE9715E8DD5}"/>
          </ac:spMkLst>
        </pc:spChg>
        <pc:spChg chg="add mod">
          <ac:chgData name="Chris Alvin" userId="1477fe7d-12c1-4dcd-b708-f1331679ff1c" providerId="ADAL" clId="{977EEFC1-1CBA-418C-B7A6-63C2CC8884F1}" dt="2025-09-22T12:11:33.321" v="10" actId="1076"/>
          <ac:spMkLst>
            <pc:docMk/>
            <pc:sldMk cId="3103154655" sldId="579"/>
            <ac:spMk id="4" creationId="{77F70CEB-71A4-FA20-FE18-FA5CBFFCFDD7}"/>
          </ac:spMkLst>
        </pc:spChg>
        <pc:spChg chg="del mod">
          <ac:chgData name="Chris Alvin" userId="1477fe7d-12c1-4dcd-b708-f1331679ff1c" providerId="ADAL" clId="{977EEFC1-1CBA-418C-B7A6-63C2CC8884F1}" dt="2025-10-02T17:41:40.710" v="2781" actId="478"/>
          <ac:spMkLst>
            <pc:docMk/>
            <pc:sldMk cId="3103154655" sldId="579"/>
            <ac:spMk id="5" creationId="{31E7F2F0-8DA9-EFF2-F694-D2FF5DE45BDA}"/>
          </ac:spMkLst>
        </pc:spChg>
        <pc:spChg chg="add mod">
          <ac:chgData name="Chris Alvin" userId="1477fe7d-12c1-4dcd-b708-f1331679ff1c" providerId="ADAL" clId="{977EEFC1-1CBA-418C-B7A6-63C2CC8884F1}" dt="2025-10-02T17:41:49.959" v="2783" actId="1076"/>
          <ac:spMkLst>
            <pc:docMk/>
            <pc:sldMk cId="3103154655" sldId="579"/>
            <ac:spMk id="6" creationId="{FE533E0D-C810-2AFA-4897-8631EB8BE49D}"/>
          </ac:spMkLst>
        </pc:spChg>
        <pc:spChg chg="mod">
          <ac:chgData name="Chris Alvin" userId="1477fe7d-12c1-4dcd-b708-f1331679ff1c" providerId="ADAL" clId="{977EEFC1-1CBA-418C-B7A6-63C2CC8884F1}" dt="2025-10-02T17:41:49.959" v="2783" actId="1076"/>
          <ac:spMkLst>
            <pc:docMk/>
            <pc:sldMk cId="3103154655" sldId="579"/>
            <ac:spMk id="7" creationId="{D2788802-1A24-931A-E0B5-617CA4567791}"/>
          </ac:spMkLst>
        </pc:spChg>
        <pc:spChg chg="mod">
          <ac:chgData name="Chris Alvin" userId="1477fe7d-12c1-4dcd-b708-f1331679ff1c" providerId="ADAL" clId="{977EEFC1-1CBA-418C-B7A6-63C2CC8884F1}" dt="2025-10-02T17:41:49.959" v="2783" actId="1076"/>
          <ac:spMkLst>
            <pc:docMk/>
            <pc:sldMk cId="3103154655" sldId="579"/>
            <ac:spMk id="8" creationId="{FB31B05B-699F-F477-EF54-3732F2CB9C81}"/>
          </ac:spMkLst>
        </pc:spChg>
        <pc:spChg chg="mod">
          <ac:chgData name="Chris Alvin" userId="1477fe7d-12c1-4dcd-b708-f1331679ff1c" providerId="ADAL" clId="{977EEFC1-1CBA-418C-B7A6-63C2CC8884F1}" dt="2025-10-02T17:41:49.959" v="2783" actId="1076"/>
          <ac:spMkLst>
            <pc:docMk/>
            <pc:sldMk cId="3103154655" sldId="579"/>
            <ac:spMk id="9" creationId="{5836E860-6346-F7D1-CAF5-16D595C27599}"/>
          </ac:spMkLst>
        </pc:spChg>
        <pc:spChg chg="mod">
          <ac:chgData name="Chris Alvin" userId="1477fe7d-12c1-4dcd-b708-f1331679ff1c" providerId="ADAL" clId="{977EEFC1-1CBA-418C-B7A6-63C2CC8884F1}" dt="2025-10-02T17:41:49.959" v="2783" actId="1076"/>
          <ac:spMkLst>
            <pc:docMk/>
            <pc:sldMk cId="3103154655" sldId="579"/>
            <ac:spMk id="11" creationId="{DB30092F-A946-F103-6526-85F5C46D2AB6}"/>
          </ac:spMkLst>
        </pc:spChg>
        <pc:spChg chg="mod">
          <ac:chgData name="Chris Alvin" userId="1477fe7d-12c1-4dcd-b708-f1331679ff1c" providerId="ADAL" clId="{977EEFC1-1CBA-418C-B7A6-63C2CC8884F1}" dt="2025-10-02T17:41:49.959" v="2783" actId="1076"/>
          <ac:spMkLst>
            <pc:docMk/>
            <pc:sldMk cId="3103154655" sldId="579"/>
            <ac:spMk id="12" creationId="{EFA9215D-F63F-F387-19BC-BF1D8117B5E8}"/>
          </ac:spMkLst>
        </pc:spChg>
        <pc:spChg chg="mod">
          <ac:chgData name="Chris Alvin" userId="1477fe7d-12c1-4dcd-b708-f1331679ff1c" providerId="ADAL" clId="{977EEFC1-1CBA-418C-B7A6-63C2CC8884F1}" dt="2025-10-02T17:50:52.918" v="3036" actId="20577"/>
          <ac:spMkLst>
            <pc:docMk/>
            <pc:sldMk cId="3103154655" sldId="579"/>
            <ac:spMk id="13" creationId="{A3574378-1007-B69D-21C3-32CE35207B9B}"/>
          </ac:spMkLst>
        </pc:spChg>
        <pc:spChg chg="mod">
          <ac:chgData name="Chris Alvin" userId="1477fe7d-12c1-4dcd-b708-f1331679ff1c" providerId="ADAL" clId="{977EEFC1-1CBA-418C-B7A6-63C2CC8884F1}" dt="2025-10-02T17:51:13.680" v="3037" actId="1076"/>
          <ac:spMkLst>
            <pc:docMk/>
            <pc:sldMk cId="3103154655" sldId="579"/>
            <ac:spMk id="14" creationId="{22A8D0D6-5B64-8876-D2B0-5E4226460807}"/>
          </ac:spMkLst>
        </pc:spChg>
      </pc:sldChg>
      <pc:sldChg chg="modAnim">
        <pc:chgData name="Chris Alvin" userId="1477fe7d-12c1-4dcd-b708-f1331679ff1c" providerId="ADAL" clId="{977EEFC1-1CBA-418C-B7A6-63C2CC8884F1}" dt="2025-10-02T17:24:55.352" v="2518"/>
        <pc:sldMkLst>
          <pc:docMk/>
          <pc:sldMk cId="3027553205" sldId="581"/>
        </pc:sldMkLst>
      </pc:sldChg>
      <pc:sldChg chg="del">
        <pc:chgData name="Chris Alvin" userId="1477fe7d-12c1-4dcd-b708-f1331679ff1c" providerId="ADAL" clId="{977EEFC1-1CBA-418C-B7A6-63C2CC8884F1}" dt="2025-09-24T16:14:19.098" v="59" actId="47"/>
        <pc:sldMkLst>
          <pc:docMk/>
          <pc:sldMk cId="2718592044" sldId="582"/>
        </pc:sldMkLst>
      </pc:sldChg>
      <pc:sldChg chg="addSp delSp modSp mod modAnim">
        <pc:chgData name="Chris Alvin" userId="1477fe7d-12c1-4dcd-b708-f1331679ff1c" providerId="ADAL" clId="{977EEFC1-1CBA-418C-B7A6-63C2CC8884F1}" dt="2025-10-02T18:24:03.939" v="3430"/>
        <pc:sldMkLst>
          <pc:docMk/>
          <pc:sldMk cId="665182307" sldId="584"/>
        </pc:sldMkLst>
        <pc:spChg chg="mod">
          <ac:chgData name="Chris Alvin" userId="1477fe7d-12c1-4dcd-b708-f1331679ff1c" providerId="ADAL" clId="{977EEFC1-1CBA-418C-B7A6-63C2CC8884F1}" dt="2025-10-02T18:20:24.372" v="3412" actId="20577"/>
          <ac:spMkLst>
            <pc:docMk/>
            <pc:sldMk cId="665182307" sldId="584"/>
            <ac:spMk id="3" creationId="{2DD55BE3-9998-19FF-E2EE-ECF42B0871C5}"/>
          </ac:spMkLst>
        </pc:spChg>
        <pc:spChg chg="mod">
          <ac:chgData name="Chris Alvin" userId="1477fe7d-12c1-4dcd-b708-f1331679ff1c" providerId="ADAL" clId="{977EEFC1-1CBA-418C-B7A6-63C2CC8884F1}" dt="2025-10-02T18:21:42.426" v="3417" actId="1076"/>
          <ac:spMkLst>
            <pc:docMk/>
            <pc:sldMk cId="665182307" sldId="584"/>
            <ac:spMk id="4" creationId="{8A867696-CB32-AF46-4A99-ECC02995E984}"/>
          </ac:spMkLst>
        </pc:spChg>
        <pc:spChg chg="del mod">
          <ac:chgData name="Chris Alvin" userId="1477fe7d-12c1-4dcd-b708-f1331679ff1c" providerId="ADAL" clId="{977EEFC1-1CBA-418C-B7A6-63C2CC8884F1}" dt="2025-10-02T17:51:58.352" v="3042" actId="478"/>
          <ac:spMkLst>
            <pc:docMk/>
            <pc:sldMk cId="665182307" sldId="584"/>
            <ac:spMk id="5" creationId="{EFBF9597-171B-2693-E3ED-48E5CF9924BD}"/>
          </ac:spMkLst>
        </pc:spChg>
        <pc:spChg chg="mod">
          <ac:chgData name="Chris Alvin" userId="1477fe7d-12c1-4dcd-b708-f1331679ff1c" providerId="ADAL" clId="{977EEFC1-1CBA-418C-B7A6-63C2CC8884F1}" dt="2025-10-02T18:15:21.669" v="3231" actId="20577"/>
          <ac:spMkLst>
            <pc:docMk/>
            <pc:sldMk cId="665182307" sldId="584"/>
            <ac:spMk id="6" creationId="{E977FE5B-6179-2093-19F9-75A847F181AE}"/>
          </ac:spMkLst>
        </pc:spChg>
        <pc:spChg chg="add mod">
          <ac:chgData name="Chris Alvin" userId="1477fe7d-12c1-4dcd-b708-f1331679ff1c" providerId="ADAL" clId="{977EEFC1-1CBA-418C-B7A6-63C2CC8884F1}" dt="2025-09-22T12:11:44.478" v="20" actId="14100"/>
          <ac:spMkLst>
            <pc:docMk/>
            <pc:sldMk cId="665182307" sldId="584"/>
            <ac:spMk id="7" creationId="{F7B5317F-D39B-D5F4-493F-8D90A492CC59}"/>
          </ac:spMkLst>
        </pc:spChg>
        <pc:spChg chg="add mod">
          <ac:chgData name="Chris Alvin" userId="1477fe7d-12c1-4dcd-b708-f1331679ff1c" providerId="ADAL" clId="{977EEFC1-1CBA-418C-B7A6-63C2CC8884F1}" dt="2025-10-02T18:21:53.514" v="3419" actId="1076"/>
          <ac:spMkLst>
            <pc:docMk/>
            <pc:sldMk cId="665182307" sldId="584"/>
            <ac:spMk id="8" creationId="{154DC9A4-1872-CF4D-BAFE-6C4B6405D701}"/>
          </ac:spMkLst>
        </pc:spChg>
        <pc:spChg chg="mod">
          <ac:chgData name="Chris Alvin" userId="1477fe7d-12c1-4dcd-b708-f1331679ff1c" providerId="ADAL" clId="{977EEFC1-1CBA-418C-B7A6-63C2CC8884F1}" dt="2025-10-02T18:22:51.118" v="3425" actId="20577"/>
          <ac:spMkLst>
            <pc:docMk/>
            <pc:sldMk cId="665182307" sldId="584"/>
            <ac:spMk id="11" creationId="{7B23C046-E540-FA2C-F082-8A786051FC28}"/>
          </ac:spMkLst>
        </pc:spChg>
        <pc:spChg chg="mod">
          <ac:chgData name="Chris Alvin" userId="1477fe7d-12c1-4dcd-b708-f1331679ff1c" providerId="ADAL" clId="{977EEFC1-1CBA-418C-B7A6-63C2CC8884F1}" dt="2025-10-02T18:13:36.033" v="3221" actId="1076"/>
          <ac:spMkLst>
            <pc:docMk/>
            <pc:sldMk cId="665182307" sldId="584"/>
            <ac:spMk id="13" creationId="{A79DDB03-9141-B064-B5F9-D6963F22BBA1}"/>
          </ac:spMkLst>
        </pc:spChg>
        <pc:spChg chg="mod">
          <ac:chgData name="Chris Alvin" userId="1477fe7d-12c1-4dcd-b708-f1331679ff1c" providerId="ADAL" clId="{977EEFC1-1CBA-418C-B7A6-63C2CC8884F1}" dt="2025-10-02T18:13:38.953" v="3222" actId="1076"/>
          <ac:spMkLst>
            <pc:docMk/>
            <pc:sldMk cId="665182307" sldId="584"/>
            <ac:spMk id="14" creationId="{B71E5584-D37B-75EC-FF5E-0D97CF2836F5}"/>
          </ac:spMkLst>
        </pc:spChg>
      </pc:sldChg>
      <pc:sldChg chg="modSp mod modAnim">
        <pc:chgData name="Chris Alvin" userId="1477fe7d-12c1-4dcd-b708-f1331679ff1c" providerId="ADAL" clId="{977EEFC1-1CBA-418C-B7A6-63C2CC8884F1}" dt="2025-10-02T18:26:51.328" v="3462" actId="20577"/>
        <pc:sldMkLst>
          <pc:docMk/>
          <pc:sldMk cId="309234077" sldId="585"/>
        </pc:sldMkLst>
        <pc:spChg chg="mod">
          <ac:chgData name="Chris Alvin" userId="1477fe7d-12c1-4dcd-b708-f1331679ff1c" providerId="ADAL" clId="{977EEFC1-1CBA-418C-B7A6-63C2CC8884F1}" dt="2025-10-02T18:24:50.563" v="3437" actId="1076"/>
          <ac:spMkLst>
            <pc:docMk/>
            <pc:sldMk cId="309234077" sldId="585"/>
            <ac:spMk id="15" creationId="{6564829A-2841-8CF2-F164-306990EDFA45}"/>
          </ac:spMkLst>
        </pc:spChg>
        <pc:spChg chg="mod">
          <ac:chgData name="Chris Alvin" userId="1477fe7d-12c1-4dcd-b708-f1331679ff1c" providerId="ADAL" clId="{977EEFC1-1CBA-418C-B7A6-63C2CC8884F1}" dt="2025-09-22T12:12:14.511" v="23" actId="2085"/>
          <ac:spMkLst>
            <pc:docMk/>
            <pc:sldMk cId="309234077" sldId="585"/>
            <ac:spMk id="17" creationId="{807956D6-DB45-8556-DBAE-001BD375F82C}"/>
          </ac:spMkLst>
        </pc:spChg>
        <pc:spChg chg="mod">
          <ac:chgData name="Chris Alvin" userId="1477fe7d-12c1-4dcd-b708-f1331679ff1c" providerId="ADAL" clId="{977EEFC1-1CBA-418C-B7A6-63C2CC8884F1}" dt="2025-10-02T18:26:51.328" v="3462" actId="20577"/>
          <ac:spMkLst>
            <pc:docMk/>
            <pc:sldMk cId="309234077" sldId="585"/>
            <ac:spMk id="18" creationId="{4E5B7FBE-FDF9-9AC4-CD61-11DC09E94827}"/>
          </ac:spMkLst>
        </pc:spChg>
      </pc:sldChg>
      <pc:sldChg chg="modSp mod modAnim">
        <pc:chgData name="Chris Alvin" userId="1477fe7d-12c1-4dcd-b708-f1331679ff1c" providerId="ADAL" clId="{977EEFC1-1CBA-418C-B7A6-63C2CC8884F1}" dt="2025-09-24T20:04:08.541" v="445"/>
        <pc:sldMkLst>
          <pc:docMk/>
          <pc:sldMk cId="3047609383" sldId="586"/>
        </pc:sldMkLst>
        <pc:spChg chg="mod">
          <ac:chgData name="Chris Alvin" userId="1477fe7d-12c1-4dcd-b708-f1331679ff1c" providerId="ADAL" clId="{977EEFC1-1CBA-418C-B7A6-63C2CC8884F1}" dt="2025-09-24T20:03:57.718" v="444" actId="1076"/>
          <ac:spMkLst>
            <pc:docMk/>
            <pc:sldMk cId="3047609383" sldId="586"/>
            <ac:spMk id="3" creationId="{CE861046-51F8-216A-7FD5-A87E82A06566}"/>
          </ac:spMkLst>
        </pc:spChg>
        <pc:spChg chg="mod">
          <ac:chgData name="Chris Alvin" userId="1477fe7d-12c1-4dcd-b708-f1331679ff1c" providerId="ADAL" clId="{977EEFC1-1CBA-418C-B7A6-63C2CC8884F1}" dt="2025-09-18T15:58:33.386" v="0" actId="2085"/>
          <ac:spMkLst>
            <pc:docMk/>
            <pc:sldMk cId="3047609383" sldId="586"/>
            <ac:spMk id="6" creationId="{076DBA74-4566-E081-5BC3-CC6438A20152}"/>
          </ac:spMkLst>
        </pc:spChg>
      </pc:sldChg>
      <pc:sldChg chg="del">
        <pc:chgData name="Chris Alvin" userId="1477fe7d-12c1-4dcd-b708-f1331679ff1c" providerId="ADAL" clId="{977EEFC1-1CBA-418C-B7A6-63C2CC8884F1}" dt="2025-09-24T20:14:54.205" v="514" actId="47"/>
        <pc:sldMkLst>
          <pc:docMk/>
          <pc:sldMk cId="679536005" sldId="587"/>
        </pc:sldMkLst>
      </pc:sldChg>
      <pc:sldChg chg="addSp delSp modSp mod modAnim">
        <pc:chgData name="Chris Alvin" userId="1477fe7d-12c1-4dcd-b708-f1331679ff1c" providerId="ADAL" clId="{977EEFC1-1CBA-418C-B7A6-63C2CC8884F1}" dt="2025-09-24T20:14:15.112" v="513" actId="1076"/>
        <pc:sldMkLst>
          <pc:docMk/>
          <pc:sldMk cId="3879173479" sldId="589"/>
        </pc:sldMkLst>
        <pc:spChg chg="mod">
          <ac:chgData name="Chris Alvin" userId="1477fe7d-12c1-4dcd-b708-f1331679ff1c" providerId="ADAL" clId="{977EEFC1-1CBA-418C-B7A6-63C2CC8884F1}" dt="2025-09-24T20:10:54.851" v="478" actId="1076"/>
          <ac:spMkLst>
            <pc:docMk/>
            <pc:sldMk cId="3879173479" sldId="589"/>
            <ac:spMk id="6" creationId="{D1E6DC1B-D8D4-0C91-9379-82BC555E70E7}"/>
          </ac:spMkLst>
        </pc:spChg>
        <pc:spChg chg="mod">
          <ac:chgData name="Chris Alvin" userId="1477fe7d-12c1-4dcd-b708-f1331679ff1c" providerId="ADAL" clId="{977EEFC1-1CBA-418C-B7A6-63C2CC8884F1}" dt="2025-09-24T20:11:15.384" v="480" actId="1076"/>
          <ac:spMkLst>
            <pc:docMk/>
            <pc:sldMk cId="3879173479" sldId="589"/>
            <ac:spMk id="18" creationId="{D4F25856-AD24-0DDE-3790-2F755C6B0D80}"/>
          </ac:spMkLst>
        </pc:spChg>
        <pc:spChg chg="mod">
          <ac:chgData name="Chris Alvin" userId="1477fe7d-12c1-4dcd-b708-f1331679ff1c" providerId="ADAL" clId="{977EEFC1-1CBA-418C-B7A6-63C2CC8884F1}" dt="2025-09-24T20:11:15.384" v="480" actId="1076"/>
          <ac:spMkLst>
            <pc:docMk/>
            <pc:sldMk cId="3879173479" sldId="589"/>
            <ac:spMk id="22" creationId="{E9E8E671-FEAA-B9D5-F79C-222AD7CA125D}"/>
          </ac:spMkLst>
        </pc:spChg>
        <pc:spChg chg="mod">
          <ac:chgData name="Chris Alvin" userId="1477fe7d-12c1-4dcd-b708-f1331679ff1c" providerId="ADAL" clId="{977EEFC1-1CBA-418C-B7A6-63C2CC8884F1}" dt="2025-09-24T20:11:15.384" v="480" actId="1076"/>
          <ac:spMkLst>
            <pc:docMk/>
            <pc:sldMk cId="3879173479" sldId="589"/>
            <ac:spMk id="23" creationId="{B02F2B14-2AB3-2C66-F331-7CD92CEBE555}"/>
          </ac:spMkLst>
        </pc:spChg>
        <pc:spChg chg="mod">
          <ac:chgData name="Chris Alvin" userId="1477fe7d-12c1-4dcd-b708-f1331679ff1c" providerId="ADAL" clId="{977EEFC1-1CBA-418C-B7A6-63C2CC8884F1}" dt="2025-09-24T20:11:36.253" v="484" actId="1076"/>
          <ac:spMkLst>
            <pc:docMk/>
            <pc:sldMk cId="3879173479" sldId="589"/>
            <ac:spMk id="24" creationId="{0035A685-7805-8B8E-A672-6E9B52382E22}"/>
          </ac:spMkLst>
        </pc:spChg>
        <pc:spChg chg="mod">
          <ac:chgData name="Chris Alvin" userId="1477fe7d-12c1-4dcd-b708-f1331679ff1c" providerId="ADAL" clId="{977EEFC1-1CBA-418C-B7A6-63C2CC8884F1}" dt="2025-09-24T20:11:40.432" v="485" actId="1076"/>
          <ac:spMkLst>
            <pc:docMk/>
            <pc:sldMk cId="3879173479" sldId="589"/>
            <ac:spMk id="26" creationId="{A0B203C4-EECC-6D45-6ACC-D7086A3A0BC7}"/>
          </ac:spMkLst>
        </pc:spChg>
        <pc:spChg chg="mod">
          <ac:chgData name="Chris Alvin" userId="1477fe7d-12c1-4dcd-b708-f1331679ff1c" providerId="ADAL" clId="{977EEFC1-1CBA-418C-B7A6-63C2CC8884F1}" dt="2025-09-24T20:11:49.072" v="486" actId="1076"/>
          <ac:spMkLst>
            <pc:docMk/>
            <pc:sldMk cId="3879173479" sldId="589"/>
            <ac:spMk id="28" creationId="{6BE5A89E-E854-0572-78BC-38B104DC4E08}"/>
          </ac:spMkLst>
        </pc:spChg>
        <pc:spChg chg="mod">
          <ac:chgData name="Chris Alvin" userId="1477fe7d-12c1-4dcd-b708-f1331679ff1c" providerId="ADAL" clId="{977EEFC1-1CBA-418C-B7A6-63C2CC8884F1}" dt="2025-09-24T20:11:49.072" v="486" actId="1076"/>
          <ac:spMkLst>
            <pc:docMk/>
            <pc:sldMk cId="3879173479" sldId="589"/>
            <ac:spMk id="29" creationId="{8F1AFBE5-F6D8-6977-CC35-37988830ADF9}"/>
          </ac:spMkLst>
        </pc:spChg>
        <pc:spChg chg="mod">
          <ac:chgData name="Chris Alvin" userId="1477fe7d-12c1-4dcd-b708-f1331679ff1c" providerId="ADAL" clId="{977EEFC1-1CBA-418C-B7A6-63C2CC8884F1}" dt="2025-09-24T20:12:12.410" v="490" actId="1076"/>
          <ac:spMkLst>
            <pc:docMk/>
            <pc:sldMk cId="3879173479" sldId="589"/>
            <ac:spMk id="36" creationId="{5F350B94-32EC-5C4B-F087-2BA98F77D474}"/>
          </ac:spMkLst>
        </pc:spChg>
        <pc:spChg chg="mod">
          <ac:chgData name="Chris Alvin" userId="1477fe7d-12c1-4dcd-b708-f1331679ff1c" providerId="ADAL" clId="{977EEFC1-1CBA-418C-B7A6-63C2CC8884F1}" dt="2025-09-24T20:12:12.410" v="490" actId="1076"/>
          <ac:spMkLst>
            <pc:docMk/>
            <pc:sldMk cId="3879173479" sldId="589"/>
            <ac:spMk id="37" creationId="{3DFE2389-01C4-A967-7ACF-D073BEA714A4}"/>
          </ac:spMkLst>
        </pc:spChg>
        <pc:spChg chg="mod">
          <ac:chgData name="Chris Alvin" userId="1477fe7d-12c1-4dcd-b708-f1331679ff1c" providerId="ADAL" clId="{977EEFC1-1CBA-418C-B7A6-63C2CC8884F1}" dt="2025-09-24T20:12:09.028" v="489" actId="1076"/>
          <ac:spMkLst>
            <pc:docMk/>
            <pc:sldMk cId="3879173479" sldId="589"/>
            <ac:spMk id="38" creationId="{8F7001D4-C98A-8C32-A85E-F0D0292BAB28}"/>
          </ac:spMkLst>
        </pc:spChg>
        <pc:spChg chg="mod">
          <ac:chgData name="Chris Alvin" userId="1477fe7d-12c1-4dcd-b708-f1331679ff1c" providerId="ADAL" clId="{977EEFC1-1CBA-418C-B7A6-63C2CC8884F1}" dt="2025-09-24T20:12:09.028" v="489" actId="1076"/>
          <ac:spMkLst>
            <pc:docMk/>
            <pc:sldMk cId="3879173479" sldId="589"/>
            <ac:spMk id="39" creationId="{41E5C305-D2C9-D7D2-C04F-521399B125D2}"/>
          </ac:spMkLst>
        </pc:spChg>
        <pc:spChg chg="mod">
          <ac:chgData name="Chris Alvin" userId="1477fe7d-12c1-4dcd-b708-f1331679ff1c" providerId="ADAL" clId="{977EEFC1-1CBA-418C-B7A6-63C2CC8884F1}" dt="2025-09-24T20:14:15.112" v="513" actId="1076"/>
          <ac:spMkLst>
            <pc:docMk/>
            <pc:sldMk cId="3879173479" sldId="589"/>
            <ac:spMk id="40" creationId="{FDB44470-150B-DFFD-A542-4D12FCD90823}"/>
          </ac:spMkLst>
        </pc:spChg>
        <pc:spChg chg="mod">
          <ac:chgData name="Chris Alvin" userId="1477fe7d-12c1-4dcd-b708-f1331679ff1c" providerId="ADAL" clId="{977EEFC1-1CBA-418C-B7A6-63C2CC8884F1}" dt="2025-09-24T20:14:15.112" v="513" actId="1076"/>
          <ac:spMkLst>
            <pc:docMk/>
            <pc:sldMk cId="3879173479" sldId="589"/>
            <ac:spMk id="41" creationId="{57A4B464-0094-E250-A914-311667A62F2E}"/>
          </ac:spMkLst>
        </pc:spChg>
        <pc:spChg chg="mod">
          <ac:chgData name="Chris Alvin" userId="1477fe7d-12c1-4dcd-b708-f1331679ff1c" providerId="ADAL" clId="{977EEFC1-1CBA-418C-B7A6-63C2CC8884F1}" dt="2025-09-24T20:12:20.720" v="491" actId="1076"/>
          <ac:spMkLst>
            <pc:docMk/>
            <pc:sldMk cId="3879173479" sldId="589"/>
            <ac:spMk id="48" creationId="{8A828CE0-D038-AAD2-D4ED-D5FBF6804AAF}"/>
          </ac:spMkLst>
        </pc:spChg>
        <pc:spChg chg="mod">
          <ac:chgData name="Chris Alvin" userId="1477fe7d-12c1-4dcd-b708-f1331679ff1c" providerId="ADAL" clId="{977EEFC1-1CBA-418C-B7A6-63C2CC8884F1}" dt="2025-09-24T20:12:20.720" v="491" actId="1076"/>
          <ac:spMkLst>
            <pc:docMk/>
            <pc:sldMk cId="3879173479" sldId="589"/>
            <ac:spMk id="49" creationId="{C3BBDA50-1F13-F915-8130-27981842A124}"/>
          </ac:spMkLst>
        </pc:spChg>
        <pc:spChg chg="mod">
          <ac:chgData name="Chris Alvin" userId="1477fe7d-12c1-4dcd-b708-f1331679ff1c" providerId="ADAL" clId="{977EEFC1-1CBA-418C-B7A6-63C2CC8884F1}" dt="2025-09-24T20:12:26.593" v="492" actId="1076"/>
          <ac:spMkLst>
            <pc:docMk/>
            <pc:sldMk cId="3879173479" sldId="589"/>
            <ac:spMk id="50" creationId="{017FA7E5-1A16-BA25-EC56-15DCADE8FFC0}"/>
          </ac:spMkLst>
        </pc:spChg>
        <pc:spChg chg="mod">
          <ac:chgData name="Chris Alvin" userId="1477fe7d-12c1-4dcd-b708-f1331679ff1c" providerId="ADAL" clId="{977EEFC1-1CBA-418C-B7A6-63C2CC8884F1}" dt="2025-09-24T20:12:26.593" v="492" actId="1076"/>
          <ac:spMkLst>
            <pc:docMk/>
            <pc:sldMk cId="3879173479" sldId="589"/>
            <ac:spMk id="51" creationId="{C1E7142F-278D-831C-8511-A04AC01FA527}"/>
          </ac:spMkLst>
        </pc:spChg>
        <pc:spChg chg="mod">
          <ac:chgData name="Chris Alvin" userId="1477fe7d-12c1-4dcd-b708-f1331679ff1c" providerId="ADAL" clId="{977EEFC1-1CBA-418C-B7A6-63C2CC8884F1}" dt="2025-09-24T20:11:15.384" v="480" actId="1076"/>
          <ac:spMkLst>
            <pc:docMk/>
            <pc:sldMk cId="3879173479" sldId="589"/>
            <ac:spMk id="61" creationId="{11980F5D-3CE2-2393-ED6A-3EEB7FE14200}"/>
          </ac:spMkLst>
        </pc:spChg>
        <pc:spChg chg="mod">
          <ac:chgData name="Chris Alvin" userId="1477fe7d-12c1-4dcd-b708-f1331679ff1c" providerId="ADAL" clId="{977EEFC1-1CBA-418C-B7A6-63C2CC8884F1}" dt="2025-09-24T20:11:27.608" v="483" actId="123"/>
          <ac:spMkLst>
            <pc:docMk/>
            <pc:sldMk cId="3879173479" sldId="589"/>
            <ac:spMk id="67" creationId="{E7C99232-CA21-50B5-A37E-DC4322449538}"/>
          </ac:spMkLst>
        </pc:spChg>
        <pc:cxnChg chg="add mod">
          <ac:chgData name="Chris Alvin" userId="1477fe7d-12c1-4dcd-b708-f1331679ff1c" providerId="ADAL" clId="{977EEFC1-1CBA-418C-B7A6-63C2CC8884F1}" dt="2025-09-24T20:12:38.864" v="494" actId="571"/>
          <ac:cxnSpMkLst>
            <pc:docMk/>
            <pc:sldMk cId="3879173479" sldId="589"/>
            <ac:cxnSpMk id="3" creationId="{4126EB06-BCEE-B8F8-0FCB-E2007103AA14}"/>
          </ac:cxnSpMkLst>
        </pc:cxnChg>
        <pc:cxnChg chg="add mod">
          <ac:chgData name="Chris Alvin" userId="1477fe7d-12c1-4dcd-b708-f1331679ff1c" providerId="ADAL" clId="{977EEFC1-1CBA-418C-B7A6-63C2CC8884F1}" dt="2025-09-24T20:12:42.472" v="495" actId="571"/>
          <ac:cxnSpMkLst>
            <pc:docMk/>
            <pc:sldMk cId="3879173479" sldId="589"/>
            <ac:cxnSpMk id="5" creationId="{2BEC9AF4-D15F-6736-2C89-510A3438962B}"/>
          </ac:cxnSpMkLst>
        </pc:cxnChg>
        <pc:cxnChg chg="add mod">
          <ac:chgData name="Chris Alvin" userId="1477fe7d-12c1-4dcd-b708-f1331679ff1c" providerId="ADAL" clId="{977EEFC1-1CBA-418C-B7A6-63C2CC8884F1}" dt="2025-09-24T20:12:45.689" v="496" actId="571"/>
          <ac:cxnSpMkLst>
            <pc:docMk/>
            <pc:sldMk cId="3879173479" sldId="589"/>
            <ac:cxnSpMk id="7" creationId="{9F3F3291-BCAE-C407-7DCD-0760324221AD}"/>
          </ac:cxnSpMkLst>
        </pc:cxnChg>
        <pc:cxnChg chg="mod">
          <ac:chgData name="Chris Alvin" userId="1477fe7d-12c1-4dcd-b708-f1331679ff1c" providerId="ADAL" clId="{977EEFC1-1CBA-418C-B7A6-63C2CC8884F1}" dt="2025-09-24T20:12:33.179" v="493" actId="14100"/>
          <ac:cxnSpMkLst>
            <pc:docMk/>
            <pc:sldMk cId="3879173479" sldId="589"/>
            <ac:cxnSpMk id="66" creationId="{E1C708C0-52B7-ECE3-36D4-46410B795384}"/>
          </ac:cxnSpMkLst>
        </pc:cxnChg>
      </pc:sldChg>
      <pc:sldChg chg="addSp delSp modSp mod modAnim">
        <pc:chgData name="Chris Alvin" userId="1477fe7d-12c1-4dcd-b708-f1331679ff1c" providerId="ADAL" clId="{977EEFC1-1CBA-418C-B7A6-63C2CC8884F1}" dt="2025-09-24T21:22:59.917" v="1505"/>
        <pc:sldMkLst>
          <pc:docMk/>
          <pc:sldMk cId="3304324748" sldId="590"/>
        </pc:sldMkLst>
        <pc:spChg chg="mod">
          <ac:chgData name="Chris Alvin" userId="1477fe7d-12c1-4dcd-b708-f1331679ff1c" providerId="ADAL" clId="{977EEFC1-1CBA-418C-B7A6-63C2CC8884F1}" dt="2025-09-24T20:15:16.955" v="519" actId="1076"/>
          <ac:spMkLst>
            <pc:docMk/>
            <pc:sldMk cId="3304324748" sldId="590"/>
            <ac:spMk id="3" creationId="{AA580BED-47D5-061A-EB99-6A04EFDF6342}"/>
          </ac:spMkLst>
        </pc:spChg>
        <pc:spChg chg="mod">
          <ac:chgData name="Chris Alvin" userId="1477fe7d-12c1-4dcd-b708-f1331679ff1c" providerId="ADAL" clId="{977EEFC1-1CBA-418C-B7A6-63C2CC8884F1}" dt="2025-09-24T21:10:11.177" v="1359" actId="6549"/>
          <ac:spMkLst>
            <pc:docMk/>
            <pc:sldMk cId="3304324748" sldId="590"/>
            <ac:spMk id="5" creationId="{809E6578-0562-9F0E-665A-CDC24DBC3744}"/>
          </ac:spMkLst>
        </pc:spChg>
        <pc:spChg chg="mod topLvl">
          <ac:chgData name="Chris Alvin" userId="1477fe7d-12c1-4dcd-b708-f1331679ff1c" providerId="ADAL" clId="{977EEFC1-1CBA-418C-B7A6-63C2CC8884F1}" dt="2025-09-24T21:10:29.983" v="1364" actId="1076"/>
          <ac:spMkLst>
            <pc:docMk/>
            <pc:sldMk cId="3304324748" sldId="590"/>
            <ac:spMk id="6" creationId="{7D00079E-F1A8-D371-EF4D-3254E9B4922B}"/>
          </ac:spMkLst>
        </pc:spChg>
        <pc:spChg chg="mod topLvl">
          <ac:chgData name="Chris Alvin" userId="1477fe7d-12c1-4dcd-b708-f1331679ff1c" providerId="ADAL" clId="{977EEFC1-1CBA-418C-B7A6-63C2CC8884F1}" dt="2025-09-24T21:06:17.361" v="1211" actId="164"/>
          <ac:spMkLst>
            <pc:docMk/>
            <pc:sldMk cId="3304324748" sldId="590"/>
            <ac:spMk id="8" creationId="{CBFA46AB-E937-EB8B-0CDC-A2F168D3D3A4}"/>
          </ac:spMkLst>
        </pc:spChg>
        <pc:spChg chg="mod topLvl">
          <ac:chgData name="Chris Alvin" userId="1477fe7d-12c1-4dcd-b708-f1331679ff1c" providerId="ADAL" clId="{977EEFC1-1CBA-418C-B7A6-63C2CC8884F1}" dt="2025-09-24T21:22:37.906" v="1502" actId="1076"/>
          <ac:spMkLst>
            <pc:docMk/>
            <pc:sldMk cId="3304324748" sldId="590"/>
            <ac:spMk id="18" creationId="{BD9FD2BB-DA01-6C36-374F-BF21B2B006DB}"/>
          </ac:spMkLst>
        </pc:spChg>
        <pc:spChg chg="mod topLvl">
          <ac:chgData name="Chris Alvin" userId="1477fe7d-12c1-4dcd-b708-f1331679ff1c" providerId="ADAL" clId="{977EEFC1-1CBA-418C-B7A6-63C2CC8884F1}" dt="2025-09-24T21:12:11.423" v="1431" actId="571"/>
          <ac:spMkLst>
            <pc:docMk/>
            <pc:sldMk cId="3304324748" sldId="590"/>
            <ac:spMk id="19" creationId="{1A2501DA-AF57-5232-1F45-62C5AAF2E551}"/>
          </ac:spMkLst>
        </pc:spChg>
        <pc:spChg chg="mod">
          <ac:chgData name="Chris Alvin" userId="1477fe7d-12c1-4dcd-b708-f1331679ff1c" providerId="ADAL" clId="{977EEFC1-1CBA-418C-B7A6-63C2CC8884F1}" dt="2025-09-24T21:06:53.211" v="1215" actId="14100"/>
          <ac:spMkLst>
            <pc:docMk/>
            <pc:sldMk cId="3304324748" sldId="590"/>
            <ac:spMk id="21" creationId="{C6854E4F-741D-1970-7A94-1036631D2A1D}"/>
          </ac:spMkLst>
        </pc:spChg>
        <pc:spChg chg="mod">
          <ac:chgData name="Chris Alvin" userId="1477fe7d-12c1-4dcd-b708-f1331679ff1c" providerId="ADAL" clId="{977EEFC1-1CBA-418C-B7A6-63C2CC8884F1}" dt="2025-09-24T20:49:58.435" v="1053" actId="14100"/>
          <ac:spMkLst>
            <pc:docMk/>
            <pc:sldMk cId="3304324748" sldId="590"/>
            <ac:spMk id="22" creationId="{E110CF55-7136-CC2F-C610-CF72FA71C660}"/>
          </ac:spMkLst>
        </pc:spChg>
        <pc:spChg chg="add mod topLvl">
          <ac:chgData name="Chris Alvin" userId="1477fe7d-12c1-4dcd-b708-f1331679ff1c" providerId="ADAL" clId="{977EEFC1-1CBA-418C-B7A6-63C2CC8884F1}" dt="2025-09-24T21:10:26.030" v="1363" actId="1076"/>
          <ac:spMkLst>
            <pc:docMk/>
            <pc:sldMk cId="3304324748" sldId="590"/>
            <ac:spMk id="24" creationId="{484FFAD0-1B30-FB49-BFB3-C031AF3BC468}"/>
          </ac:spMkLst>
        </pc:spChg>
        <pc:spChg chg="add mod">
          <ac:chgData name="Chris Alvin" userId="1477fe7d-12c1-4dcd-b708-f1331679ff1c" providerId="ADAL" clId="{977EEFC1-1CBA-418C-B7A6-63C2CC8884F1}" dt="2025-09-24T21:10:15.673" v="1360" actId="14100"/>
          <ac:spMkLst>
            <pc:docMk/>
            <pc:sldMk cId="3304324748" sldId="590"/>
            <ac:spMk id="25" creationId="{0344CA66-49BA-5E03-2560-40B19C11F987}"/>
          </ac:spMkLst>
        </pc:spChg>
        <pc:grpChg chg="add mod">
          <ac:chgData name="Chris Alvin" userId="1477fe7d-12c1-4dcd-b708-f1331679ff1c" providerId="ADAL" clId="{977EEFC1-1CBA-418C-B7A6-63C2CC8884F1}" dt="2025-09-24T21:07:16.049" v="1216" actId="1076"/>
          <ac:grpSpMkLst>
            <pc:docMk/>
            <pc:sldMk cId="3304324748" sldId="590"/>
            <ac:grpSpMk id="20" creationId="{677DFF5B-7A38-A504-257E-C4DA8C26BA5F}"/>
          </ac:grpSpMkLst>
        </pc:grpChg>
        <pc:grpChg chg="add mod">
          <ac:chgData name="Chris Alvin" userId="1477fe7d-12c1-4dcd-b708-f1331679ff1c" providerId="ADAL" clId="{977EEFC1-1CBA-418C-B7A6-63C2CC8884F1}" dt="2025-09-24T21:07:16.049" v="1216" actId="1076"/>
          <ac:grpSpMkLst>
            <pc:docMk/>
            <pc:sldMk cId="3304324748" sldId="590"/>
            <ac:grpSpMk id="26" creationId="{2D6A8622-B689-14AE-C759-FE1CB992EBAC}"/>
          </ac:grpSpMkLst>
        </pc:grpChg>
        <pc:grpChg chg="add mod">
          <ac:chgData name="Chris Alvin" userId="1477fe7d-12c1-4dcd-b708-f1331679ff1c" providerId="ADAL" clId="{977EEFC1-1CBA-418C-B7A6-63C2CC8884F1}" dt="2025-09-24T21:10:21.993" v="1362" actId="1076"/>
          <ac:grpSpMkLst>
            <pc:docMk/>
            <pc:sldMk cId="3304324748" sldId="590"/>
            <ac:grpSpMk id="27" creationId="{9D23DC4F-B3FB-947E-D1FE-4AB1338920C7}"/>
          </ac:grpSpMkLst>
        </pc:grpChg>
        <pc:grpChg chg="add mod">
          <ac:chgData name="Chris Alvin" userId="1477fe7d-12c1-4dcd-b708-f1331679ff1c" providerId="ADAL" clId="{977EEFC1-1CBA-418C-B7A6-63C2CC8884F1}" dt="2025-09-24T21:12:11.423" v="1431" actId="571"/>
          <ac:grpSpMkLst>
            <pc:docMk/>
            <pc:sldMk cId="3304324748" sldId="590"/>
            <ac:grpSpMk id="28" creationId="{3DBA96BC-EDAB-FC08-FE8B-9D763934C899}"/>
          </ac:grpSpMkLst>
        </pc:grpChg>
      </pc:sldChg>
      <pc:sldChg chg="addSp delSp modSp add mod delAnim modAnim">
        <pc:chgData name="Chris Alvin" userId="1477fe7d-12c1-4dcd-b708-f1331679ff1c" providerId="ADAL" clId="{977EEFC1-1CBA-418C-B7A6-63C2CC8884F1}" dt="2025-09-24T20:47:16.523" v="1050" actId="1076"/>
        <pc:sldMkLst>
          <pc:docMk/>
          <pc:sldMk cId="1760640559" sldId="591"/>
        </pc:sldMkLst>
        <pc:spChg chg="add mod">
          <ac:chgData name="Chris Alvin" userId="1477fe7d-12c1-4dcd-b708-f1331679ff1c" providerId="ADAL" clId="{977EEFC1-1CBA-418C-B7A6-63C2CC8884F1}" dt="2025-09-24T20:31:21.796" v="988" actId="1076"/>
          <ac:spMkLst>
            <pc:docMk/>
            <pc:sldMk cId="1760640559" sldId="591"/>
            <ac:spMk id="2" creationId="{9F6C6344-54C5-B532-7186-57A3AC58E100}"/>
          </ac:spMkLst>
        </pc:spChg>
        <pc:spChg chg="mod">
          <ac:chgData name="Chris Alvin" userId="1477fe7d-12c1-4dcd-b708-f1331679ff1c" providerId="ADAL" clId="{977EEFC1-1CBA-418C-B7A6-63C2CC8884F1}" dt="2025-09-24T20:31:21.796" v="988" actId="1076"/>
          <ac:spMkLst>
            <pc:docMk/>
            <pc:sldMk cId="1760640559" sldId="591"/>
            <ac:spMk id="3" creationId="{F22A5A10-0FFC-C60E-8A0F-F7A470481B38}"/>
          </ac:spMkLst>
        </pc:spChg>
        <pc:spChg chg="mod">
          <ac:chgData name="Chris Alvin" userId="1477fe7d-12c1-4dcd-b708-f1331679ff1c" providerId="ADAL" clId="{977EEFC1-1CBA-418C-B7A6-63C2CC8884F1}" dt="2025-09-24T20:22:07.278" v="540" actId="20577"/>
          <ac:spMkLst>
            <pc:docMk/>
            <pc:sldMk cId="1760640559" sldId="591"/>
            <ac:spMk id="4" creationId="{C90C5B4D-1880-496E-F5B8-47DB761CE9AA}"/>
          </ac:spMkLst>
        </pc:spChg>
        <pc:spChg chg="add mod">
          <ac:chgData name="Chris Alvin" userId="1477fe7d-12c1-4dcd-b708-f1331679ff1c" providerId="ADAL" clId="{977EEFC1-1CBA-418C-B7A6-63C2CC8884F1}" dt="2025-09-24T20:47:13.191" v="1049" actId="1076"/>
          <ac:spMkLst>
            <pc:docMk/>
            <pc:sldMk cId="1760640559" sldId="591"/>
            <ac:spMk id="8" creationId="{0D738771-DA98-4974-A55B-BEE2BEE8A054}"/>
          </ac:spMkLst>
        </pc:spChg>
        <pc:spChg chg="add mod">
          <ac:chgData name="Chris Alvin" userId="1477fe7d-12c1-4dcd-b708-f1331679ff1c" providerId="ADAL" clId="{977EEFC1-1CBA-418C-B7A6-63C2CC8884F1}" dt="2025-09-24T20:31:21.796" v="988" actId="1076"/>
          <ac:spMkLst>
            <pc:docMk/>
            <pc:sldMk cId="1760640559" sldId="591"/>
            <ac:spMk id="9" creationId="{B4A210DE-3EDE-9DE8-DC4F-E7A28D2CCDFB}"/>
          </ac:spMkLst>
        </pc:spChg>
        <pc:spChg chg="add mod">
          <ac:chgData name="Chris Alvin" userId="1477fe7d-12c1-4dcd-b708-f1331679ff1c" providerId="ADAL" clId="{977EEFC1-1CBA-418C-B7A6-63C2CC8884F1}" dt="2025-09-24T20:47:07.209" v="1047" actId="1076"/>
          <ac:spMkLst>
            <pc:docMk/>
            <pc:sldMk cId="1760640559" sldId="591"/>
            <ac:spMk id="12" creationId="{BA59711A-099D-B4EF-F00F-92C3CDF127CF}"/>
          </ac:spMkLst>
        </pc:spChg>
        <pc:picChg chg="add mod modCrop">
          <ac:chgData name="Chris Alvin" userId="1477fe7d-12c1-4dcd-b708-f1331679ff1c" providerId="ADAL" clId="{977EEFC1-1CBA-418C-B7A6-63C2CC8884F1}" dt="2025-09-24T20:47:16.523" v="1050" actId="1076"/>
          <ac:picMkLst>
            <pc:docMk/>
            <pc:sldMk cId="1760640559" sldId="591"/>
            <ac:picMk id="11" creationId="{D921F654-0E5D-4FFA-3A64-BE465532E125}"/>
          </ac:picMkLst>
        </pc:picChg>
        <pc:picChg chg="add mod modCrop">
          <ac:chgData name="Chris Alvin" userId="1477fe7d-12c1-4dcd-b708-f1331679ff1c" providerId="ADAL" clId="{977EEFC1-1CBA-418C-B7A6-63C2CC8884F1}" dt="2025-09-24T20:45:30.234" v="1024" actId="1076"/>
          <ac:picMkLst>
            <pc:docMk/>
            <pc:sldMk cId="1760640559" sldId="591"/>
            <ac:picMk id="18" creationId="{4AB078BB-4626-86D6-6A3B-00B046432FAF}"/>
          </ac:picMkLst>
        </pc:picChg>
        <pc:cxnChg chg="add mod">
          <ac:chgData name="Chris Alvin" userId="1477fe7d-12c1-4dcd-b708-f1331679ff1c" providerId="ADAL" clId="{977EEFC1-1CBA-418C-B7A6-63C2CC8884F1}" dt="2025-09-24T20:47:16.523" v="1050" actId="1076"/>
          <ac:cxnSpMkLst>
            <pc:docMk/>
            <pc:sldMk cId="1760640559" sldId="591"/>
            <ac:cxnSpMk id="14" creationId="{91581DA1-7EF9-18FE-C7B1-C58B1A17E166}"/>
          </ac:cxnSpMkLst>
        </pc:cxnChg>
        <pc:cxnChg chg="add mod">
          <ac:chgData name="Chris Alvin" userId="1477fe7d-12c1-4dcd-b708-f1331679ff1c" providerId="ADAL" clId="{977EEFC1-1CBA-418C-B7A6-63C2CC8884F1}" dt="2025-09-24T20:46:12.560" v="1035" actId="692"/>
          <ac:cxnSpMkLst>
            <pc:docMk/>
            <pc:sldMk cId="1760640559" sldId="591"/>
            <ac:cxnSpMk id="19" creationId="{79DC36F9-A02A-E8BB-B280-ABEE60ACB6F6}"/>
          </ac:cxnSpMkLst>
        </pc:cxnChg>
      </pc:sldChg>
      <pc:sldChg chg="new del">
        <pc:chgData name="Chris Alvin" userId="1477fe7d-12c1-4dcd-b708-f1331679ff1c" providerId="ADAL" clId="{977EEFC1-1CBA-418C-B7A6-63C2CC8884F1}" dt="2025-09-24T20:16:32.833" v="528" actId="680"/>
        <pc:sldMkLst>
          <pc:docMk/>
          <pc:sldMk cId="2301206373" sldId="591"/>
        </pc:sldMkLst>
      </pc:sldChg>
      <pc:sldChg chg="addSp delSp modSp add mod delAnim modAnim">
        <pc:chgData name="Chris Alvin" userId="1477fe7d-12c1-4dcd-b708-f1331679ff1c" providerId="ADAL" clId="{977EEFC1-1CBA-418C-B7A6-63C2CC8884F1}" dt="2025-09-24T21:39:57.797" v="1850"/>
        <pc:sldMkLst>
          <pc:docMk/>
          <pc:sldMk cId="1571292395" sldId="592"/>
        </pc:sldMkLst>
        <pc:spChg chg="add mod">
          <ac:chgData name="Chris Alvin" userId="1477fe7d-12c1-4dcd-b708-f1331679ff1c" providerId="ADAL" clId="{977EEFC1-1CBA-418C-B7A6-63C2CC8884F1}" dt="2025-09-24T21:37:37.794" v="1825" actId="1076"/>
          <ac:spMkLst>
            <pc:docMk/>
            <pc:sldMk cId="1571292395" sldId="592"/>
            <ac:spMk id="2" creationId="{D64DE7D9-D7CF-4B86-996B-294DA655C06A}"/>
          </ac:spMkLst>
        </pc:spChg>
        <pc:spChg chg="mod">
          <ac:chgData name="Chris Alvin" userId="1477fe7d-12c1-4dcd-b708-f1331679ff1c" providerId="ADAL" clId="{977EEFC1-1CBA-418C-B7A6-63C2CC8884F1}" dt="2025-09-24T21:23:25.922" v="1515" actId="20577"/>
          <ac:spMkLst>
            <pc:docMk/>
            <pc:sldMk cId="1571292395" sldId="592"/>
            <ac:spMk id="4" creationId="{E08DFC0E-D1A2-9526-12B8-BDAD4D990873}"/>
          </ac:spMkLst>
        </pc:spChg>
        <pc:spChg chg="add mod">
          <ac:chgData name="Chris Alvin" userId="1477fe7d-12c1-4dcd-b708-f1331679ff1c" providerId="ADAL" clId="{977EEFC1-1CBA-418C-B7A6-63C2CC8884F1}" dt="2025-09-24T21:37:37.794" v="1825" actId="1076"/>
          <ac:spMkLst>
            <pc:docMk/>
            <pc:sldMk cId="1571292395" sldId="592"/>
            <ac:spMk id="9" creationId="{E75E3E2D-42E9-C985-0F6D-0385F1FE1E99}"/>
          </ac:spMkLst>
        </pc:spChg>
        <pc:spChg chg="add mod">
          <ac:chgData name="Chris Alvin" userId="1477fe7d-12c1-4dcd-b708-f1331679ff1c" providerId="ADAL" clId="{977EEFC1-1CBA-418C-B7A6-63C2CC8884F1}" dt="2025-09-24T21:37:37.794" v="1825" actId="1076"/>
          <ac:spMkLst>
            <pc:docMk/>
            <pc:sldMk cId="1571292395" sldId="592"/>
            <ac:spMk id="10" creationId="{178C6B27-101B-BE51-F299-04DD43D7581C}"/>
          </ac:spMkLst>
        </pc:spChg>
        <pc:spChg chg="add mod">
          <ac:chgData name="Chris Alvin" userId="1477fe7d-12c1-4dcd-b708-f1331679ff1c" providerId="ADAL" clId="{977EEFC1-1CBA-418C-B7A6-63C2CC8884F1}" dt="2025-09-24T21:30:09.186" v="1706" actId="692"/>
          <ac:spMkLst>
            <pc:docMk/>
            <pc:sldMk cId="1571292395" sldId="592"/>
            <ac:spMk id="12" creationId="{F6DE55A2-E37B-6E5A-0828-21FBA11639D9}"/>
          </ac:spMkLst>
        </pc:spChg>
        <pc:spChg chg="add mod">
          <ac:chgData name="Chris Alvin" userId="1477fe7d-12c1-4dcd-b708-f1331679ff1c" providerId="ADAL" clId="{977EEFC1-1CBA-418C-B7A6-63C2CC8884F1}" dt="2025-09-24T21:29:56.024" v="1703" actId="20577"/>
          <ac:spMkLst>
            <pc:docMk/>
            <pc:sldMk cId="1571292395" sldId="592"/>
            <ac:spMk id="13" creationId="{AD8A5F59-637A-9F02-5483-45836D83F53F}"/>
          </ac:spMkLst>
        </pc:spChg>
        <pc:spChg chg="mod">
          <ac:chgData name="Chris Alvin" userId="1477fe7d-12c1-4dcd-b708-f1331679ff1c" providerId="ADAL" clId="{977EEFC1-1CBA-418C-B7A6-63C2CC8884F1}" dt="2025-09-24T21:29:42.719" v="1698" actId="692"/>
          <ac:spMkLst>
            <pc:docMk/>
            <pc:sldMk cId="1571292395" sldId="592"/>
            <ac:spMk id="17" creationId="{8254EE07-88C7-6FB0-490A-5186817E9600}"/>
          </ac:spMkLst>
        </pc:spChg>
        <pc:spChg chg="mod">
          <ac:chgData name="Chris Alvin" userId="1477fe7d-12c1-4dcd-b708-f1331679ff1c" providerId="ADAL" clId="{977EEFC1-1CBA-418C-B7A6-63C2CC8884F1}" dt="2025-09-24T21:37:37.794" v="1825" actId="1076"/>
          <ac:spMkLst>
            <pc:docMk/>
            <pc:sldMk cId="1571292395" sldId="592"/>
            <ac:spMk id="23" creationId="{9C844453-577F-8AD9-2C33-61840129FB78}"/>
          </ac:spMkLst>
        </pc:spChg>
        <pc:spChg chg="mod">
          <ac:chgData name="Chris Alvin" userId="1477fe7d-12c1-4dcd-b708-f1331679ff1c" providerId="ADAL" clId="{977EEFC1-1CBA-418C-B7A6-63C2CC8884F1}" dt="2025-09-24T21:37:37.794" v="1825" actId="1076"/>
          <ac:spMkLst>
            <pc:docMk/>
            <pc:sldMk cId="1571292395" sldId="592"/>
            <ac:spMk id="24" creationId="{46385349-C36B-6100-B981-1E2F7F04C7E0}"/>
          </ac:spMkLst>
        </pc:spChg>
        <pc:spChg chg="mod">
          <ac:chgData name="Chris Alvin" userId="1477fe7d-12c1-4dcd-b708-f1331679ff1c" providerId="ADAL" clId="{977EEFC1-1CBA-418C-B7A6-63C2CC8884F1}" dt="2025-09-24T21:37:37.794" v="1825" actId="1076"/>
          <ac:spMkLst>
            <pc:docMk/>
            <pc:sldMk cId="1571292395" sldId="592"/>
            <ac:spMk id="25" creationId="{7CFDF0D5-4985-8B25-8CD4-56682C8E51B7}"/>
          </ac:spMkLst>
        </pc:spChg>
        <pc:spChg chg="mod">
          <ac:chgData name="Chris Alvin" userId="1477fe7d-12c1-4dcd-b708-f1331679ff1c" providerId="ADAL" clId="{977EEFC1-1CBA-418C-B7A6-63C2CC8884F1}" dt="2025-09-24T21:35:00.441" v="1785" actId="1076"/>
          <ac:spMkLst>
            <pc:docMk/>
            <pc:sldMk cId="1571292395" sldId="592"/>
            <ac:spMk id="26" creationId="{05CCECBE-070E-6C8D-FB8D-EFF858C88EBB}"/>
          </ac:spMkLst>
        </pc:spChg>
        <pc:spChg chg="mod">
          <ac:chgData name="Chris Alvin" userId="1477fe7d-12c1-4dcd-b708-f1331679ff1c" providerId="ADAL" clId="{977EEFC1-1CBA-418C-B7A6-63C2CC8884F1}" dt="2025-09-24T21:37:37.794" v="1825" actId="1076"/>
          <ac:spMkLst>
            <pc:docMk/>
            <pc:sldMk cId="1571292395" sldId="592"/>
            <ac:spMk id="40" creationId="{14C813AC-0B8C-37FA-F096-6F5C50C46427}"/>
          </ac:spMkLst>
        </pc:spChg>
        <pc:spChg chg="mod">
          <ac:chgData name="Chris Alvin" userId="1477fe7d-12c1-4dcd-b708-f1331679ff1c" providerId="ADAL" clId="{977EEFC1-1CBA-418C-B7A6-63C2CC8884F1}" dt="2025-09-24T21:37:37.794" v="1825" actId="1076"/>
          <ac:spMkLst>
            <pc:docMk/>
            <pc:sldMk cId="1571292395" sldId="592"/>
            <ac:spMk id="41" creationId="{2FE7E50D-6B00-75C0-AE1F-ED211CFA49FE}"/>
          </ac:spMkLst>
        </pc:spChg>
        <pc:spChg chg="mod">
          <ac:chgData name="Chris Alvin" userId="1477fe7d-12c1-4dcd-b708-f1331679ff1c" providerId="ADAL" clId="{977EEFC1-1CBA-418C-B7A6-63C2CC8884F1}" dt="2025-09-24T21:37:37.794" v="1825" actId="1076"/>
          <ac:spMkLst>
            <pc:docMk/>
            <pc:sldMk cId="1571292395" sldId="592"/>
            <ac:spMk id="48" creationId="{FC218F63-22ED-224B-0A35-03DC716B8E97}"/>
          </ac:spMkLst>
        </pc:spChg>
        <pc:spChg chg="mod">
          <ac:chgData name="Chris Alvin" userId="1477fe7d-12c1-4dcd-b708-f1331679ff1c" providerId="ADAL" clId="{977EEFC1-1CBA-418C-B7A6-63C2CC8884F1}" dt="2025-09-24T21:37:37.794" v="1825" actId="1076"/>
          <ac:spMkLst>
            <pc:docMk/>
            <pc:sldMk cId="1571292395" sldId="592"/>
            <ac:spMk id="49" creationId="{C0442526-9289-BCED-0BB2-4CBBEBEAC4B5}"/>
          </ac:spMkLst>
        </pc:spChg>
        <pc:spChg chg="mod">
          <ac:chgData name="Chris Alvin" userId="1477fe7d-12c1-4dcd-b708-f1331679ff1c" providerId="ADAL" clId="{977EEFC1-1CBA-418C-B7A6-63C2CC8884F1}" dt="2025-09-24T21:26:45.725" v="1652" actId="1076"/>
          <ac:spMkLst>
            <pc:docMk/>
            <pc:sldMk cId="1571292395" sldId="592"/>
            <ac:spMk id="67" creationId="{0B682C8F-D186-5895-46AF-ED3BF9849E87}"/>
          </ac:spMkLst>
        </pc:spChg>
        <pc:cxnChg chg="add mod">
          <ac:chgData name="Chris Alvin" userId="1477fe7d-12c1-4dcd-b708-f1331679ff1c" providerId="ADAL" clId="{977EEFC1-1CBA-418C-B7A6-63C2CC8884F1}" dt="2025-09-24T21:35:16.492" v="1789" actId="14100"/>
          <ac:cxnSpMkLst>
            <pc:docMk/>
            <pc:sldMk cId="1571292395" sldId="592"/>
            <ac:cxnSpMk id="15" creationId="{5850AC4D-746C-18E9-8C90-654C54F76263}"/>
          </ac:cxnSpMkLst>
        </pc:cxnChg>
        <pc:cxnChg chg="add mod">
          <ac:chgData name="Chris Alvin" userId="1477fe7d-12c1-4dcd-b708-f1331679ff1c" providerId="ADAL" clId="{977EEFC1-1CBA-418C-B7A6-63C2CC8884F1}" dt="2025-09-24T21:35:10.813" v="1788" actId="14100"/>
          <ac:cxnSpMkLst>
            <pc:docMk/>
            <pc:sldMk cId="1571292395" sldId="592"/>
            <ac:cxnSpMk id="19" creationId="{C28C868F-80E5-4F96-F34F-3355B677F27E}"/>
          </ac:cxnSpMkLst>
        </pc:cxnChg>
        <pc:cxnChg chg="add mod">
          <ac:chgData name="Chris Alvin" userId="1477fe7d-12c1-4dcd-b708-f1331679ff1c" providerId="ADAL" clId="{977EEFC1-1CBA-418C-B7A6-63C2CC8884F1}" dt="2025-09-24T21:34:50.608" v="1783" actId="14100"/>
          <ac:cxnSpMkLst>
            <pc:docMk/>
            <pc:sldMk cId="1571292395" sldId="592"/>
            <ac:cxnSpMk id="27" creationId="{916A3DC4-90A4-5DFD-DCC0-3832CA36C9C9}"/>
          </ac:cxnSpMkLst>
        </pc:cxnChg>
        <pc:cxnChg chg="add mod">
          <ac:chgData name="Chris Alvin" userId="1477fe7d-12c1-4dcd-b708-f1331679ff1c" providerId="ADAL" clId="{977EEFC1-1CBA-418C-B7A6-63C2CC8884F1}" dt="2025-09-24T21:34:13.679" v="1772" actId="1076"/>
          <ac:cxnSpMkLst>
            <pc:docMk/>
            <pc:sldMk cId="1571292395" sldId="592"/>
            <ac:cxnSpMk id="58" creationId="{6B8BFB37-B8B6-BA53-8690-CFA57603F433}"/>
          </ac:cxnSpMkLst>
        </pc:cxnChg>
        <pc:cxnChg chg="add mod">
          <ac:chgData name="Chris Alvin" userId="1477fe7d-12c1-4dcd-b708-f1331679ff1c" providerId="ADAL" clId="{977EEFC1-1CBA-418C-B7A6-63C2CC8884F1}" dt="2025-09-24T21:35:57.689" v="1802" actId="1076"/>
          <ac:cxnSpMkLst>
            <pc:docMk/>
            <pc:sldMk cId="1571292395" sldId="592"/>
            <ac:cxnSpMk id="72" creationId="{B9B61884-A72A-7C7E-4897-097B41E7A379}"/>
          </ac:cxnSpMkLst>
        </pc:cxnChg>
        <pc:cxnChg chg="add mod">
          <ac:chgData name="Chris Alvin" userId="1477fe7d-12c1-4dcd-b708-f1331679ff1c" providerId="ADAL" clId="{977EEFC1-1CBA-418C-B7A6-63C2CC8884F1}" dt="2025-09-24T21:37:10.402" v="1820" actId="14100"/>
          <ac:cxnSpMkLst>
            <pc:docMk/>
            <pc:sldMk cId="1571292395" sldId="592"/>
            <ac:cxnSpMk id="76" creationId="{662206D5-9DCD-7A57-6EFF-10B491FFBC7D}"/>
          </ac:cxnSpMkLst>
        </pc:cxnChg>
        <pc:cxnChg chg="add mod">
          <ac:chgData name="Chris Alvin" userId="1477fe7d-12c1-4dcd-b708-f1331679ff1c" providerId="ADAL" clId="{977EEFC1-1CBA-418C-B7A6-63C2CC8884F1}" dt="2025-09-24T21:37:23.743" v="1824" actId="14100"/>
          <ac:cxnSpMkLst>
            <pc:docMk/>
            <pc:sldMk cId="1571292395" sldId="592"/>
            <ac:cxnSpMk id="77" creationId="{4BC78CD7-CA1F-1BAD-C51A-95F1EAD07746}"/>
          </ac:cxnSpMkLst>
        </pc:cxnChg>
        <pc:cxnChg chg="add mod">
          <ac:chgData name="Chris Alvin" userId="1477fe7d-12c1-4dcd-b708-f1331679ff1c" providerId="ADAL" clId="{977EEFC1-1CBA-418C-B7A6-63C2CC8884F1}" dt="2025-09-24T21:36:36.584" v="1811" actId="571"/>
          <ac:cxnSpMkLst>
            <pc:docMk/>
            <pc:sldMk cId="1571292395" sldId="592"/>
            <ac:cxnSpMk id="78" creationId="{AC328A9D-D568-BB33-D574-F57DA9A4D769}"/>
          </ac:cxnSpMkLst>
        </pc:cxnChg>
      </pc:sldChg>
      <pc:sldChg chg="delSp modSp add mod delAnim modAnim">
        <pc:chgData name="Chris Alvin" userId="1477fe7d-12c1-4dcd-b708-f1331679ff1c" providerId="ADAL" clId="{977EEFC1-1CBA-418C-B7A6-63C2CC8884F1}" dt="2025-10-02T12:20:17.870" v="2416"/>
        <pc:sldMkLst>
          <pc:docMk/>
          <pc:sldMk cId="2835407372" sldId="593"/>
        </pc:sldMkLst>
        <pc:spChg chg="mod">
          <ac:chgData name="Chris Alvin" userId="1477fe7d-12c1-4dcd-b708-f1331679ff1c" providerId="ADAL" clId="{977EEFC1-1CBA-418C-B7A6-63C2CC8884F1}" dt="2025-10-02T11:55:57.020" v="2247" actId="20577"/>
          <ac:spMkLst>
            <pc:docMk/>
            <pc:sldMk cId="2835407372" sldId="593"/>
            <ac:spMk id="4" creationId="{672F0A96-3E85-724F-8F51-C0B80065314B}"/>
          </ac:spMkLst>
        </pc:spChg>
        <pc:spChg chg="mod">
          <ac:chgData name="Chris Alvin" userId="1477fe7d-12c1-4dcd-b708-f1331679ff1c" providerId="ADAL" clId="{977EEFC1-1CBA-418C-B7A6-63C2CC8884F1}" dt="2025-10-02T11:59:20.778" v="2269" actId="20577"/>
          <ac:spMkLst>
            <pc:docMk/>
            <pc:sldMk cId="2835407372" sldId="593"/>
            <ac:spMk id="8" creationId="{49A416AB-8620-2366-938B-3692ABCB3F51}"/>
          </ac:spMkLst>
        </pc:spChg>
        <pc:spChg chg="mod">
          <ac:chgData name="Chris Alvin" userId="1477fe7d-12c1-4dcd-b708-f1331679ff1c" providerId="ADAL" clId="{977EEFC1-1CBA-418C-B7A6-63C2CC8884F1}" dt="2025-10-02T12:07:30.869" v="2352" actId="20577"/>
          <ac:spMkLst>
            <pc:docMk/>
            <pc:sldMk cId="2835407372" sldId="593"/>
            <ac:spMk id="9" creationId="{9BFA99C4-6786-9862-D2E2-5361DB1F664C}"/>
          </ac:spMkLst>
        </pc:spChg>
        <pc:spChg chg="mod">
          <ac:chgData name="Chris Alvin" userId="1477fe7d-12c1-4dcd-b708-f1331679ff1c" providerId="ADAL" clId="{977EEFC1-1CBA-418C-B7A6-63C2CC8884F1}" dt="2025-10-02T11:59:42.595" v="2277"/>
          <ac:spMkLst>
            <pc:docMk/>
            <pc:sldMk cId="2835407372" sldId="593"/>
            <ac:spMk id="13" creationId="{8D9091BB-DD6B-C582-4CC7-90A6CEA140FA}"/>
          </ac:spMkLst>
        </pc:spChg>
        <pc:spChg chg="mod">
          <ac:chgData name="Chris Alvin" userId="1477fe7d-12c1-4dcd-b708-f1331679ff1c" providerId="ADAL" clId="{977EEFC1-1CBA-418C-B7A6-63C2CC8884F1}" dt="2025-10-02T12:19:05.214" v="2362" actId="1076"/>
          <ac:spMkLst>
            <pc:docMk/>
            <pc:sldMk cId="2835407372" sldId="593"/>
            <ac:spMk id="14" creationId="{6039422D-BB31-C40A-C441-1183FBE68E13}"/>
          </ac:spMkLst>
        </pc:spChg>
        <pc:spChg chg="mod">
          <ac:chgData name="Chris Alvin" userId="1477fe7d-12c1-4dcd-b708-f1331679ff1c" providerId="ADAL" clId="{977EEFC1-1CBA-418C-B7A6-63C2CC8884F1}" dt="2025-10-02T12:08:03.571" v="2355" actId="14100"/>
          <ac:spMkLst>
            <pc:docMk/>
            <pc:sldMk cId="2835407372" sldId="593"/>
            <ac:spMk id="16" creationId="{8466EC33-9ACB-70B5-F3B2-294B28A9CFBB}"/>
          </ac:spMkLst>
        </pc:spChg>
        <pc:spChg chg="mod">
          <ac:chgData name="Chris Alvin" userId="1477fe7d-12c1-4dcd-b708-f1331679ff1c" providerId="ADAL" clId="{977EEFC1-1CBA-418C-B7A6-63C2CC8884F1}" dt="2025-10-02T12:19:07.363" v="2363" actId="1076"/>
          <ac:spMkLst>
            <pc:docMk/>
            <pc:sldMk cId="2835407372" sldId="593"/>
            <ac:spMk id="19" creationId="{2EA94C3B-B842-47EA-BA26-FF264F596483}"/>
          </ac:spMkLst>
        </pc:spChg>
        <pc:spChg chg="del">
          <ac:chgData name="Chris Alvin" userId="1477fe7d-12c1-4dcd-b708-f1331679ff1c" providerId="ADAL" clId="{977EEFC1-1CBA-418C-B7A6-63C2CC8884F1}" dt="2025-10-02T12:07:53.703" v="2353" actId="478"/>
          <ac:spMkLst>
            <pc:docMk/>
            <pc:sldMk cId="2835407372" sldId="593"/>
            <ac:spMk id="20" creationId="{4D2BD911-4A86-B155-3246-00F1F30DA9CE}"/>
          </ac:spMkLst>
        </pc:spChg>
        <pc:spChg chg="mod">
          <ac:chgData name="Chris Alvin" userId="1477fe7d-12c1-4dcd-b708-f1331679ff1c" providerId="ADAL" clId="{977EEFC1-1CBA-418C-B7A6-63C2CC8884F1}" dt="2025-10-02T12:03:46.505" v="2333" actId="20577"/>
          <ac:spMkLst>
            <pc:docMk/>
            <pc:sldMk cId="2835407372" sldId="593"/>
            <ac:spMk id="21" creationId="{C149C8C1-FE45-B758-226C-C04DFC1884FC}"/>
          </ac:spMkLst>
        </pc:spChg>
        <pc:spChg chg="mod">
          <ac:chgData name="Chris Alvin" userId="1477fe7d-12c1-4dcd-b708-f1331679ff1c" providerId="ADAL" clId="{977EEFC1-1CBA-418C-B7A6-63C2CC8884F1}" dt="2025-10-02T12:04:37.753" v="2351" actId="20577"/>
          <ac:spMkLst>
            <pc:docMk/>
            <pc:sldMk cId="2835407372" sldId="593"/>
            <ac:spMk id="22" creationId="{B718B21B-F033-5121-EA16-29459D9532CF}"/>
          </ac:spMkLst>
        </pc:spChg>
        <pc:spChg chg="mod">
          <ac:chgData name="Chris Alvin" userId="1477fe7d-12c1-4dcd-b708-f1331679ff1c" providerId="ADAL" clId="{977EEFC1-1CBA-418C-B7A6-63C2CC8884F1}" dt="2025-10-02T12:19:22.044" v="2407" actId="14100"/>
          <ac:spMkLst>
            <pc:docMk/>
            <pc:sldMk cId="2835407372" sldId="593"/>
            <ac:spMk id="24" creationId="{F6DC391F-65CF-C386-CD68-3C33D68ECCA2}"/>
          </ac:spMkLst>
        </pc:spChg>
        <pc:spChg chg="mod">
          <ac:chgData name="Chris Alvin" userId="1477fe7d-12c1-4dcd-b708-f1331679ff1c" providerId="ADAL" clId="{977EEFC1-1CBA-418C-B7A6-63C2CC8884F1}" dt="2025-10-02T12:19:38.735" v="2409" actId="16959"/>
          <ac:spMkLst>
            <pc:docMk/>
            <pc:sldMk cId="2835407372" sldId="593"/>
            <ac:spMk id="25" creationId="{0BB65F06-D925-9824-368D-9247A21557B7}"/>
          </ac:spMkLst>
        </pc:spChg>
      </pc:sldChg>
    </pc:docChg>
  </pc:docChgLst>
  <pc:docChgLst>
    <pc:chgData name="Chris Alvin" userId="1477fe7d-12c1-4dcd-b708-f1331679ff1c" providerId="ADAL" clId="{9B39F218-E738-456F-A36E-DFF6DE7867BF}"/>
    <pc:docChg chg="modSld">
      <pc:chgData name="Chris Alvin" userId="1477fe7d-12c1-4dcd-b708-f1331679ff1c" providerId="ADAL" clId="{9B39F218-E738-456F-A36E-DFF6DE7867BF}" dt="2024-10-29T16:34:21.364" v="9"/>
      <pc:docMkLst>
        <pc:docMk/>
      </pc:docMkLst>
      <pc:sldChg chg="modSp">
        <pc:chgData name="Chris Alvin" userId="1477fe7d-12c1-4dcd-b708-f1331679ff1c" providerId="ADAL" clId="{9B39F218-E738-456F-A36E-DFF6DE7867BF}" dt="2024-10-16T19:48:27.351" v="2" actId="207"/>
        <pc:sldMkLst>
          <pc:docMk/>
          <pc:sldMk cId="491794072" sldId="461"/>
        </pc:sldMkLst>
      </pc:sldChg>
      <pc:sldChg chg="modSp">
        <pc:chgData name="Chris Alvin" userId="1477fe7d-12c1-4dcd-b708-f1331679ff1c" providerId="ADAL" clId="{9B39F218-E738-456F-A36E-DFF6DE7867BF}" dt="2024-10-29T16:34:21.364" v="9"/>
        <pc:sldMkLst>
          <pc:docMk/>
          <pc:sldMk cId="3403764859" sldId="470"/>
        </pc:sldMkLst>
      </pc:sldChg>
    </pc:docChg>
  </pc:docChgLst>
  <pc:docChgLst>
    <pc:chgData name="Chris Alvin" userId="1477fe7d-12c1-4dcd-b708-f1331679ff1c" providerId="ADAL" clId="{4B165ABE-695E-4129-9679-619837F5F4D1}"/>
    <pc:docChg chg="undo redo custSel addSld delSld modSld sldOrd addSection delSection modSection">
      <pc:chgData name="Chris Alvin" userId="1477fe7d-12c1-4dcd-b708-f1331679ff1c" providerId="ADAL" clId="{4B165ABE-695E-4129-9679-619837F5F4D1}" dt="2022-10-19T13:32:52.058" v="21898" actId="20577"/>
      <pc:docMkLst>
        <pc:docMk/>
      </pc:docMkLst>
      <pc:sldChg chg="modSp mod">
        <pc:chgData name="Chris Alvin" userId="1477fe7d-12c1-4dcd-b708-f1331679ff1c" providerId="ADAL" clId="{4B165ABE-695E-4129-9679-619837F5F4D1}" dt="2022-10-07T13:11:27.043" v="12" actId="27636"/>
        <pc:sldMkLst>
          <pc:docMk/>
          <pc:sldMk cId="923078003" sldId="265"/>
        </pc:sldMkLst>
      </pc:sldChg>
      <pc:sldChg chg="delSp modSp mod delAnim">
        <pc:chgData name="Chris Alvin" userId="1477fe7d-12c1-4dcd-b708-f1331679ff1c" providerId="ADAL" clId="{4B165ABE-695E-4129-9679-619837F5F4D1}" dt="2022-10-07T14:30:26.315" v="4163" actId="14100"/>
        <pc:sldMkLst>
          <pc:docMk/>
          <pc:sldMk cId="391318054" sldId="384"/>
        </pc:sldMkLst>
      </pc:sldChg>
      <pc:sldChg chg="del">
        <pc:chgData name="Chris Alvin" userId="1477fe7d-12c1-4dcd-b708-f1331679ff1c" providerId="ADAL" clId="{4B165ABE-695E-4129-9679-619837F5F4D1}" dt="2022-10-07T14:58:06.484" v="5186" actId="47"/>
        <pc:sldMkLst>
          <pc:docMk/>
          <pc:sldMk cId="624965940" sldId="389"/>
        </pc:sldMkLst>
      </pc:sldChg>
      <pc:sldChg chg="del">
        <pc:chgData name="Chris Alvin" userId="1477fe7d-12c1-4dcd-b708-f1331679ff1c" providerId="ADAL" clId="{4B165ABE-695E-4129-9679-619837F5F4D1}" dt="2022-10-07T14:35:58.522" v="4395" actId="47"/>
        <pc:sldMkLst>
          <pc:docMk/>
          <pc:sldMk cId="2642901510" sldId="400"/>
        </pc:sldMkLst>
      </pc:sldChg>
      <pc:sldChg chg="del">
        <pc:chgData name="Chris Alvin" userId="1477fe7d-12c1-4dcd-b708-f1331679ff1c" providerId="ADAL" clId="{4B165ABE-695E-4129-9679-619837F5F4D1}" dt="2022-10-07T14:27:44.807" v="4002" actId="47"/>
        <pc:sldMkLst>
          <pc:docMk/>
          <pc:sldMk cId="1190477593" sldId="401"/>
        </pc:sldMkLst>
      </pc:sldChg>
      <pc:sldChg chg="del">
        <pc:chgData name="Chris Alvin" userId="1477fe7d-12c1-4dcd-b708-f1331679ff1c" providerId="ADAL" clId="{4B165ABE-695E-4129-9679-619837F5F4D1}" dt="2022-10-07T14:58:06.911" v="5187" actId="47"/>
        <pc:sldMkLst>
          <pc:docMk/>
          <pc:sldMk cId="4148152925" sldId="402"/>
        </pc:sldMkLst>
      </pc:sldChg>
      <pc:sldChg chg="del">
        <pc:chgData name="Chris Alvin" userId="1477fe7d-12c1-4dcd-b708-f1331679ff1c" providerId="ADAL" clId="{4B165ABE-695E-4129-9679-619837F5F4D1}" dt="2022-10-07T14:58:10.467" v="5190" actId="47"/>
        <pc:sldMkLst>
          <pc:docMk/>
          <pc:sldMk cId="145455095" sldId="403"/>
        </pc:sldMkLst>
      </pc:sldChg>
      <pc:sldChg chg="del">
        <pc:chgData name="Chris Alvin" userId="1477fe7d-12c1-4dcd-b708-f1331679ff1c" providerId="ADAL" clId="{4B165ABE-695E-4129-9679-619837F5F4D1}" dt="2022-10-07T14:58:08.760" v="5188" actId="47"/>
        <pc:sldMkLst>
          <pc:docMk/>
          <pc:sldMk cId="570887813" sldId="404"/>
        </pc:sldMkLst>
      </pc:sldChg>
      <pc:sldChg chg="del">
        <pc:chgData name="Chris Alvin" userId="1477fe7d-12c1-4dcd-b708-f1331679ff1c" providerId="ADAL" clId="{4B165ABE-695E-4129-9679-619837F5F4D1}" dt="2022-10-07T14:58:09.488" v="5189" actId="47"/>
        <pc:sldMkLst>
          <pc:docMk/>
          <pc:sldMk cId="1744450834" sldId="405"/>
        </pc:sldMkLst>
      </pc:sldChg>
      <pc:sldChg chg="del">
        <pc:chgData name="Chris Alvin" userId="1477fe7d-12c1-4dcd-b708-f1331679ff1c" providerId="ADAL" clId="{4B165ABE-695E-4129-9679-619837F5F4D1}" dt="2022-10-07T14:58:11.008" v="5191" actId="47"/>
        <pc:sldMkLst>
          <pc:docMk/>
          <pc:sldMk cId="4172849560" sldId="406"/>
        </pc:sldMkLst>
      </pc:sldChg>
      <pc:sldChg chg="del">
        <pc:chgData name="Chris Alvin" userId="1477fe7d-12c1-4dcd-b708-f1331679ff1c" providerId="ADAL" clId="{4B165ABE-695E-4129-9679-619837F5F4D1}" dt="2022-10-07T14:58:11.700" v="5192" actId="47"/>
        <pc:sldMkLst>
          <pc:docMk/>
          <pc:sldMk cId="3991863321" sldId="407"/>
        </pc:sldMkLst>
      </pc:sldChg>
      <pc:sldChg chg="del">
        <pc:chgData name="Chris Alvin" userId="1477fe7d-12c1-4dcd-b708-f1331679ff1c" providerId="ADAL" clId="{4B165ABE-695E-4129-9679-619837F5F4D1}" dt="2022-10-07T14:58:12.249" v="5193" actId="47"/>
        <pc:sldMkLst>
          <pc:docMk/>
          <pc:sldMk cId="972778874" sldId="408"/>
        </pc:sldMkLst>
      </pc:sldChg>
      <pc:sldChg chg="del">
        <pc:chgData name="Chris Alvin" userId="1477fe7d-12c1-4dcd-b708-f1331679ff1c" providerId="ADAL" clId="{4B165ABE-695E-4129-9679-619837F5F4D1}" dt="2022-10-07T14:58:13.209" v="5195" actId="47"/>
        <pc:sldMkLst>
          <pc:docMk/>
          <pc:sldMk cId="3441013154" sldId="409"/>
        </pc:sldMkLst>
      </pc:sldChg>
      <pc:sldChg chg="del">
        <pc:chgData name="Chris Alvin" userId="1477fe7d-12c1-4dcd-b708-f1331679ff1c" providerId="ADAL" clId="{4B165ABE-695E-4129-9679-619837F5F4D1}" dt="2022-10-07T14:58:12.663" v="5194" actId="47"/>
        <pc:sldMkLst>
          <pc:docMk/>
          <pc:sldMk cId="3629496262" sldId="410"/>
        </pc:sldMkLst>
      </pc:sldChg>
      <pc:sldChg chg="addSp modSp add del mod">
        <pc:chgData name="Chris Alvin" userId="1477fe7d-12c1-4dcd-b708-f1331679ff1c" providerId="ADAL" clId="{4B165ABE-695E-4129-9679-619837F5F4D1}" dt="2022-10-07T14:20:46.867" v="3893" actId="47"/>
        <pc:sldMkLst>
          <pc:docMk/>
          <pc:sldMk cId="2047362384" sldId="411"/>
        </pc:sldMkLst>
      </pc:sldChg>
      <pc:sldChg chg="addSp delSp modSp add mod modAnim">
        <pc:chgData name="Chris Alvin" userId="1477fe7d-12c1-4dcd-b708-f1331679ff1c" providerId="ADAL" clId="{4B165ABE-695E-4129-9679-619837F5F4D1}" dt="2022-10-07T14:00:11.936" v="2976" actId="1076"/>
        <pc:sldMkLst>
          <pc:docMk/>
          <pc:sldMk cId="3438041948" sldId="412"/>
        </pc:sldMkLst>
      </pc:sldChg>
      <pc:sldChg chg="addSp delSp modSp add mod modAnim">
        <pc:chgData name="Chris Alvin" userId="1477fe7d-12c1-4dcd-b708-f1331679ff1c" providerId="ADAL" clId="{4B165ABE-695E-4129-9679-619837F5F4D1}" dt="2022-10-11T12:29:22.268" v="20862" actId="1076"/>
        <pc:sldMkLst>
          <pc:docMk/>
          <pc:sldMk cId="2647307980" sldId="413"/>
        </pc:sldMkLst>
      </pc:sldChg>
      <pc:sldChg chg="addSp delSp modSp add mod">
        <pc:chgData name="Chris Alvin" userId="1477fe7d-12c1-4dcd-b708-f1331679ff1c" providerId="ADAL" clId="{4B165ABE-695E-4129-9679-619837F5F4D1}" dt="2022-10-11T12:32:20.464" v="20991" actId="20577"/>
        <pc:sldMkLst>
          <pc:docMk/>
          <pc:sldMk cId="4217215699" sldId="414"/>
        </pc:sldMkLst>
      </pc:sldChg>
      <pc:sldChg chg="addSp delSp modSp add mod delAnim modAnim">
        <pc:chgData name="Chris Alvin" userId="1477fe7d-12c1-4dcd-b708-f1331679ff1c" providerId="ADAL" clId="{4B165ABE-695E-4129-9679-619837F5F4D1}" dt="2022-10-17T12:21:08.822" v="21623"/>
        <pc:sldMkLst>
          <pc:docMk/>
          <pc:sldMk cId="3512906967" sldId="415"/>
        </pc:sldMkLst>
      </pc:sldChg>
      <pc:sldChg chg="addSp delSp modSp add mod modAnim">
        <pc:chgData name="Chris Alvin" userId="1477fe7d-12c1-4dcd-b708-f1331679ff1c" providerId="ADAL" clId="{4B165ABE-695E-4129-9679-619837F5F4D1}" dt="2022-10-11T12:34:01.235" v="20997" actId="5793"/>
        <pc:sldMkLst>
          <pc:docMk/>
          <pc:sldMk cId="3896870578" sldId="416"/>
        </pc:sldMkLst>
      </pc:sldChg>
      <pc:sldChg chg="addSp delSp modSp add mod modAnim">
        <pc:chgData name="Chris Alvin" userId="1477fe7d-12c1-4dcd-b708-f1331679ff1c" providerId="ADAL" clId="{4B165ABE-695E-4129-9679-619837F5F4D1}" dt="2022-10-12T15:00:44.729" v="21540" actId="20577"/>
        <pc:sldMkLst>
          <pc:docMk/>
          <pc:sldMk cId="838234516" sldId="417"/>
        </pc:sldMkLst>
      </pc:sldChg>
      <pc:sldChg chg="addSp modSp add mod modAnim">
        <pc:chgData name="Chris Alvin" userId="1477fe7d-12c1-4dcd-b708-f1331679ff1c" providerId="ADAL" clId="{4B165ABE-695E-4129-9679-619837F5F4D1}" dt="2022-10-11T12:37:39.868" v="21012" actId="1076"/>
        <pc:sldMkLst>
          <pc:docMk/>
          <pc:sldMk cId="1709967535" sldId="418"/>
        </pc:sldMkLst>
      </pc:sldChg>
      <pc:sldChg chg="add del">
        <pc:chgData name="Chris Alvin" userId="1477fe7d-12c1-4dcd-b708-f1331679ff1c" providerId="ADAL" clId="{4B165ABE-695E-4129-9679-619837F5F4D1}" dt="2022-10-11T12:38:02.752" v="21013" actId="47"/>
        <pc:sldMkLst>
          <pc:docMk/>
          <pc:sldMk cId="1863865834" sldId="419"/>
        </pc:sldMkLst>
      </pc:sldChg>
      <pc:sldChg chg="addSp delSp modSp add mod delAnim modAnim">
        <pc:chgData name="Chris Alvin" userId="1477fe7d-12c1-4dcd-b708-f1331679ff1c" providerId="ADAL" clId="{4B165ABE-695E-4129-9679-619837F5F4D1}" dt="2022-10-11T12:38:48.771" v="21024"/>
        <pc:sldMkLst>
          <pc:docMk/>
          <pc:sldMk cId="3411988326" sldId="420"/>
        </pc:sldMkLst>
      </pc:sldChg>
      <pc:sldChg chg="addSp delSp modSp add mod delAnim modAnim">
        <pc:chgData name="Chris Alvin" userId="1477fe7d-12c1-4dcd-b708-f1331679ff1c" providerId="ADAL" clId="{4B165ABE-695E-4129-9679-619837F5F4D1}" dt="2022-10-11T12:42:38.273" v="21055" actId="1076"/>
        <pc:sldMkLst>
          <pc:docMk/>
          <pc:sldMk cId="2904741533" sldId="421"/>
        </pc:sldMkLst>
      </pc:sldChg>
      <pc:sldChg chg="addSp delSp modSp add mod modAnim">
        <pc:chgData name="Chris Alvin" userId="1477fe7d-12c1-4dcd-b708-f1331679ff1c" providerId="ADAL" clId="{4B165ABE-695E-4129-9679-619837F5F4D1}" dt="2022-10-11T12:46:06.584" v="21133"/>
        <pc:sldMkLst>
          <pc:docMk/>
          <pc:sldMk cId="1874451103" sldId="422"/>
        </pc:sldMkLst>
      </pc:sldChg>
      <pc:sldChg chg="addSp delSp modSp add mod delAnim modAnim">
        <pc:chgData name="Chris Alvin" userId="1477fe7d-12c1-4dcd-b708-f1331679ff1c" providerId="ADAL" clId="{4B165ABE-695E-4129-9679-619837F5F4D1}" dt="2022-10-11T12:43:47.803" v="21059" actId="2085"/>
        <pc:sldMkLst>
          <pc:docMk/>
          <pc:sldMk cId="2416422594" sldId="423"/>
        </pc:sldMkLst>
      </pc:sldChg>
      <pc:sldChg chg="addSp delSp modSp add mod modAnim">
        <pc:chgData name="Chris Alvin" userId="1477fe7d-12c1-4dcd-b708-f1331679ff1c" providerId="ADAL" clId="{4B165ABE-695E-4129-9679-619837F5F4D1}" dt="2022-10-11T12:45:35.633" v="21131"/>
        <pc:sldMkLst>
          <pc:docMk/>
          <pc:sldMk cId="194462727" sldId="424"/>
        </pc:sldMkLst>
      </pc:sldChg>
      <pc:sldChg chg="addSp delSp modSp add mod delAnim modAnim">
        <pc:chgData name="Chris Alvin" userId="1477fe7d-12c1-4dcd-b708-f1331679ff1c" providerId="ADAL" clId="{4B165ABE-695E-4129-9679-619837F5F4D1}" dt="2022-10-11T12:47:56.254" v="21138"/>
        <pc:sldMkLst>
          <pc:docMk/>
          <pc:sldMk cId="685845028" sldId="425"/>
        </pc:sldMkLst>
      </pc:sldChg>
      <pc:sldChg chg="addSp delSp modSp add mod">
        <pc:chgData name="Chris Alvin" userId="1477fe7d-12c1-4dcd-b708-f1331679ff1c" providerId="ADAL" clId="{4B165ABE-695E-4129-9679-619837F5F4D1}" dt="2022-10-11T12:48:21.990" v="21142" actId="1076"/>
        <pc:sldMkLst>
          <pc:docMk/>
          <pc:sldMk cId="4053914439" sldId="426"/>
        </pc:sldMkLst>
      </pc:sldChg>
      <pc:sldChg chg="addSp delSp modSp add mod modAnim">
        <pc:chgData name="Chris Alvin" userId="1477fe7d-12c1-4dcd-b708-f1331679ff1c" providerId="ADAL" clId="{4B165ABE-695E-4129-9679-619837F5F4D1}" dt="2022-10-14T17:05:48.064" v="21598" actId="6549"/>
        <pc:sldMkLst>
          <pc:docMk/>
          <pc:sldMk cId="1852302099" sldId="427"/>
        </pc:sldMkLst>
      </pc:sldChg>
      <pc:sldChg chg="addSp delSp modSp add mod ord">
        <pc:chgData name="Chris Alvin" userId="1477fe7d-12c1-4dcd-b708-f1331679ff1c" providerId="ADAL" clId="{4B165ABE-695E-4129-9679-619837F5F4D1}" dt="2022-10-11T13:17:51.262" v="21392" actId="207"/>
        <pc:sldMkLst>
          <pc:docMk/>
          <pc:sldMk cId="983874230" sldId="428"/>
        </pc:sldMkLst>
      </pc:sldChg>
      <pc:sldChg chg="new del">
        <pc:chgData name="Chris Alvin" userId="1477fe7d-12c1-4dcd-b708-f1331679ff1c" providerId="ADAL" clId="{4B165ABE-695E-4129-9679-619837F5F4D1}" dt="2022-10-07T19:47:03.048" v="9400" actId="47"/>
        <pc:sldMkLst>
          <pc:docMk/>
          <pc:sldMk cId="3301753665" sldId="428"/>
        </pc:sldMkLst>
      </pc:sldChg>
      <pc:sldChg chg="addSp delSp modSp add mod">
        <pc:chgData name="Chris Alvin" userId="1477fe7d-12c1-4dcd-b708-f1331679ff1c" providerId="ADAL" clId="{4B165ABE-695E-4129-9679-619837F5F4D1}" dt="2022-10-11T12:51:21.726" v="21161" actId="20577"/>
        <pc:sldMkLst>
          <pc:docMk/>
          <pc:sldMk cId="951537855" sldId="429"/>
        </pc:sldMkLst>
      </pc:sldChg>
      <pc:sldChg chg="add del">
        <pc:chgData name="Chris Alvin" userId="1477fe7d-12c1-4dcd-b708-f1331679ff1c" providerId="ADAL" clId="{4B165ABE-695E-4129-9679-619837F5F4D1}" dt="2022-10-07T19:48:20.655" v="9403" actId="47"/>
        <pc:sldMkLst>
          <pc:docMk/>
          <pc:sldMk cId="3607303680" sldId="429"/>
        </pc:sldMkLst>
      </pc:sldChg>
      <pc:sldChg chg="addSp modSp add mod modAnim">
        <pc:chgData name="Chris Alvin" userId="1477fe7d-12c1-4dcd-b708-f1331679ff1c" providerId="ADAL" clId="{4B165ABE-695E-4129-9679-619837F5F4D1}" dt="2022-10-11T12:54:59.186" v="21184" actId="1076"/>
        <pc:sldMkLst>
          <pc:docMk/>
          <pc:sldMk cId="2386048125" sldId="430"/>
        </pc:sldMkLst>
      </pc:sldChg>
      <pc:sldChg chg="delSp add del mod">
        <pc:chgData name="Chris Alvin" userId="1477fe7d-12c1-4dcd-b708-f1331679ff1c" providerId="ADAL" clId="{4B165ABE-695E-4129-9679-619837F5F4D1}" dt="2022-10-09T18:26:23.767" v="10726" actId="47"/>
        <pc:sldMkLst>
          <pc:docMk/>
          <pc:sldMk cId="1561756750" sldId="431"/>
        </pc:sldMkLst>
      </pc:sldChg>
      <pc:sldChg chg="addSp delSp modSp add mod modAnim">
        <pc:chgData name="Chris Alvin" userId="1477fe7d-12c1-4dcd-b708-f1331679ff1c" providerId="ADAL" clId="{4B165ABE-695E-4129-9679-619837F5F4D1}" dt="2022-10-11T12:56:58.666" v="21205"/>
        <pc:sldMkLst>
          <pc:docMk/>
          <pc:sldMk cId="4225807808" sldId="431"/>
        </pc:sldMkLst>
      </pc:sldChg>
      <pc:sldChg chg="addSp delSp modSp add mod delAnim modAnim">
        <pc:chgData name="Chris Alvin" userId="1477fe7d-12c1-4dcd-b708-f1331679ff1c" providerId="ADAL" clId="{4B165ABE-695E-4129-9679-619837F5F4D1}" dt="2022-10-09T18:48:31.737" v="11577"/>
        <pc:sldMkLst>
          <pc:docMk/>
          <pc:sldMk cId="1538466050" sldId="432"/>
        </pc:sldMkLst>
      </pc:sldChg>
      <pc:sldChg chg="addSp delSp modSp add mod delAnim">
        <pc:chgData name="Chris Alvin" userId="1477fe7d-12c1-4dcd-b708-f1331679ff1c" providerId="ADAL" clId="{4B165ABE-695E-4129-9679-619837F5F4D1}" dt="2022-10-11T13:00:44.270" v="21243" actId="2085"/>
        <pc:sldMkLst>
          <pc:docMk/>
          <pc:sldMk cId="2989945718" sldId="433"/>
        </pc:sldMkLst>
      </pc:sldChg>
      <pc:sldChg chg="addSp delSp modSp add mod delAnim">
        <pc:chgData name="Chris Alvin" userId="1477fe7d-12c1-4dcd-b708-f1331679ff1c" providerId="ADAL" clId="{4B165ABE-695E-4129-9679-619837F5F4D1}" dt="2022-10-10T17:09:07.332" v="20799" actId="692"/>
        <pc:sldMkLst>
          <pc:docMk/>
          <pc:sldMk cId="794965798" sldId="434"/>
        </pc:sldMkLst>
      </pc:sldChg>
      <pc:sldChg chg="addSp delSp modSp add mod modAnim">
        <pc:chgData name="Chris Alvin" userId="1477fe7d-12c1-4dcd-b708-f1331679ff1c" providerId="ADAL" clId="{4B165ABE-695E-4129-9679-619837F5F4D1}" dt="2022-10-11T12:59:47.182" v="21241" actId="20577"/>
        <pc:sldMkLst>
          <pc:docMk/>
          <pc:sldMk cId="487976493" sldId="435"/>
        </pc:sldMkLst>
      </pc:sldChg>
      <pc:sldChg chg="addSp delSp modSp add mod modAnim">
        <pc:chgData name="Chris Alvin" userId="1477fe7d-12c1-4dcd-b708-f1331679ff1c" providerId="ADAL" clId="{4B165ABE-695E-4129-9679-619837F5F4D1}" dt="2022-10-14T15:19:43.997" v="21558" actId="20577"/>
        <pc:sldMkLst>
          <pc:docMk/>
          <pc:sldMk cId="1773151392" sldId="436"/>
        </pc:sldMkLst>
      </pc:sldChg>
      <pc:sldChg chg="addSp delSp modSp add mod modAnim">
        <pc:chgData name="Chris Alvin" userId="1477fe7d-12c1-4dcd-b708-f1331679ff1c" providerId="ADAL" clId="{4B165ABE-695E-4129-9679-619837F5F4D1}" dt="2022-10-11T13:08:08.525" v="21340" actId="20577"/>
        <pc:sldMkLst>
          <pc:docMk/>
          <pc:sldMk cId="337613871" sldId="437"/>
        </pc:sldMkLst>
      </pc:sldChg>
      <pc:sldChg chg="addSp delSp modSp add mod modAnim">
        <pc:chgData name="Chris Alvin" userId="1477fe7d-12c1-4dcd-b708-f1331679ff1c" providerId="ADAL" clId="{4B165ABE-695E-4129-9679-619837F5F4D1}" dt="2022-10-11T13:07:47.007" v="21330"/>
        <pc:sldMkLst>
          <pc:docMk/>
          <pc:sldMk cId="805066083" sldId="438"/>
        </pc:sldMkLst>
      </pc:sldChg>
      <pc:sldChg chg="delSp modSp add del mod">
        <pc:chgData name="Chris Alvin" userId="1477fe7d-12c1-4dcd-b708-f1331679ff1c" providerId="ADAL" clId="{4B165ABE-695E-4129-9679-619837F5F4D1}" dt="2022-10-17T12:38:42.384" v="21890" actId="47"/>
        <pc:sldMkLst>
          <pc:docMk/>
          <pc:sldMk cId="949772552" sldId="439"/>
        </pc:sldMkLst>
      </pc:sldChg>
      <pc:sldChg chg="new del">
        <pc:chgData name="Chris Alvin" userId="1477fe7d-12c1-4dcd-b708-f1331679ff1c" providerId="ADAL" clId="{4B165ABE-695E-4129-9679-619837F5F4D1}" dt="2022-10-10T13:48:20.964" v="14276" actId="680"/>
        <pc:sldMkLst>
          <pc:docMk/>
          <pc:sldMk cId="1814837129" sldId="439"/>
        </pc:sldMkLst>
      </pc:sldChg>
      <pc:sldChg chg="addSp delSp modSp add mod modAnim">
        <pc:chgData name="Chris Alvin" userId="1477fe7d-12c1-4dcd-b708-f1331679ff1c" providerId="ADAL" clId="{4B165ABE-695E-4129-9679-619837F5F4D1}" dt="2022-10-17T12:23:38.158" v="21632" actId="20577"/>
        <pc:sldMkLst>
          <pc:docMk/>
          <pc:sldMk cId="1735955495" sldId="440"/>
        </pc:sldMkLst>
      </pc:sldChg>
      <pc:sldChg chg="addSp delSp modSp add mod modAnim">
        <pc:chgData name="Chris Alvin" userId="1477fe7d-12c1-4dcd-b708-f1331679ff1c" providerId="ADAL" clId="{4B165ABE-695E-4129-9679-619837F5F4D1}" dt="2022-10-11T13:16:54.057" v="21389"/>
        <pc:sldMkLst>
          <pc:docMk/>
          <pc:sldMk cId="3695902764" sldId="441"/>
        </pc:sldMkLst>
      </pc:sldChg>
      <pc:sldChg chg="addSp delSp modSp add mod ord addAnim delAnim modAnim">
        <pc:chgData name="Chris Alvin" userId="1477fe7d-12c1-4dcd-b708-f1331679ff1c" providerId="ADAL" clId="{4B165ABE-695E-4129-9679-619837F5F4D1}" dt="2022-10-11T13:20:39.629" v="21480" actId="20577"/>
        <pc:sldMkLst>
          <pc:docMk/>
          <pc:sldMk cId="1630114591" sldId="442"/>
        </pc:sldMkLst>
      </pc:sldChg>
      <pc:sldChg chg="addSp delSp modSp add mod modAnim">
        <pc:chgData name="Chris Alvin" userId="1477fe7d-12c1-4dcd-b708-f1331679ff1c" providerId="ADAL" clId="{4B165ABE-695E-4129-9679-619837F5F4D1}" dt="2022-10-14T14:05:47.910" v="21542" actId="14100"/>
        <pc:sldMkLst>
          <pc:docMk/>
          <pc:sldMk cId="509980055" sldId="443"/>
        </pc:sldMkLst>
      </pc:sldChg>
      <pc:sldChg chg="add del">
        <pc:chgData name="Chris Alvin" userId="1477fe7d-12c1-4dcd-b708-f1331679ff1c" providerId="ADAL" clId="{4B165ABE-695E-4129-9679-619837F5F4D1}" dt="2022-10-10T14:44:50.691" v="16751" actId="47"/>
        <pc:sldMkLst>
          <pc:docMk/>
          <pc:sldMk cId="3913906008" sldId="443"/>
        </pc:sldMkLst>
      </pc:sldChg>
      <pc:sldChg chg="addSp delSp modSp add mod delAnim modAnim">
        <pc:chgData name="Chris Alvin" userId="1477fe7d-12c1-4dcd-b708-f1331679ff1c" providerId="ADAL" clId="{4B165ABE-695E-4129-9679-619837F5F4D1}" dt="2022-10-17T12:33:06.128" v="21888" actId="20577"/>
        <pc:sldMkLst>
          <pc:docMk/>
          <pc:sldMk cId="510134461" sldId="444"/>
        </pc:sldMkLst>
      </pc:sldChg>
      <pc:sldChg chg="addSp delSp modSp add mod delAnim modAnim">
        <pc:chgData name="Chris Alvin" userId="1477fe7d-12c1-4dcd-b708-f1331679ff1c" providerId="ADAL" clId="{4B165ABE-695E-4129-9679-619837F5F4D1}" dt="2022-10-11T13:38:41.797" v="21499" actId="20577"/>
        <pc:sldMkLst>
          <pc:docMk/>
          <pc:sldMk cId="3412279252" sldId="445"/>
        </pc:sldMkLst>
      </pc:sldChg>
      <pc:sldChg chg="addSp delSp modSp add mod delAnim modAnim">
        <pc:chgData name="Chris Alvin" userId="1477fe7d-12c1-4dcd-b708-f1331679ff1c" providerId="ADAL" clId="{4B165ABE-695E-4129-9679-619837F5F4D1}" dt="2022-10-19T13:32:52.058" v="21898" actId="20577"/>
        <pc:sldMkLst>
          <pc:docMk/>
          <pc:sldMk cId="2975604400" sldId="446"/>
        </pc:sldMkLst>
      </pc:sldChg>
      <pc:sldChg chg="addSp delSp modSp add mod">
        <pc:chgData name="Chris Alvin" userId="1477fe7d-12c1-4dcd-b708-f1331679ff1c" providerId="ADAL" clId="{4B165ABE-695E-4129-9679-619837F5F4D1}" dt="2022-10-11T13:39:55.825" v="21510" actId="1076"/>
        <pc:sldMkLst>
          <pc:docMk/>
          <pc:sldMk cId="2695040735" sldId="447"/>
        </pc:sldMkLst>
      </pc:sldChg>
      <pc:sldChg chg="addSp delSp modSp add mod delAnim modAnim">
        <pc:chgData name="Chris Alvin" userId="1477fe7d-12c1-4dcd-b708-f1331679ff1c" providerId="ADAL" clId="{4B165ABE-695E-4129-9679-619837F5F4D1}" dt="2022-10-11T15:15:56.088" v="21534" actId="692"/>
        <pc:sldMkLst>
          <pc:docMk/>
          <pc:sldMk cId="697557206" sldId="448"/>
        </pc:sldMkLst>
      </pc:sldChg>
      <pc:sldChg chg="addSp delSp modSp add mod modAnim">
        <pc:chgData name="Chris Alvin" userId="1477fe7d-12c1-4dcd-b708-f1331679ff1c" providerId="ADAL" clId="{4B165ABE-695E-4129-9679-619837F5F4D1}" dt="2022-10-11T13:41:29.726" v="21520" actId="1076"/>
        <pc:sldMkLst>
          <pc:docMk/>
          <pc:sldMk cId="1927457586" sldId="449"/>
        </pc:sldMkLst>
      </pc:sldChg>
      <pc:sldChg chg="addSp delSp modSp add del mod">
        <pc:chgData name="Chris Alvin" userId="1477fe7d-12c1-4dcd-b708-f1331679ff1c" providerId="ADAL" clId="{4B165ABE-695E-4129-9679-619837F5F4D1}" dt="2022-10-10T16:37:28.479" v="19780" actId="47"/>
        <pc:sldMkLst>
          <pc:docMk/>
          <pc:sldMk cId="1449559243" sldId="450"/>
        </pc:sldMkLst>
      </pc:sldChg>
      <pc:sldChg chg="addSp delSp modSp add mod modAnim">
        <pc:chgData name="Chris Alvin" userId="1477fe7d-12c1-4dcd-b708-f1331679ff1c" providerId="ADAL" clId="{4B165ABE-695E-4129-9679-619837F5F4D1}" dt="2022-10-11T14:21:35.275" v="21524" actId="2085"/>
        <pc:sldMkLst>
          <pc:docMk/>
          <pc:sldMk cId="1978078960" sldId="451"/>
        </pc:sldMkLst>
      </pc:sldChg>
      <pc:sldChg chg="addSp delSp modSp add mod delAnim modAnim">
        <pc:chgData name="Chris Alvin" userId="1477fe7d-12c1-4dcd-b708-f1331679ff1c" providerId="ADAL" clId="{4B165ABE-695E-4129-9679-619837F5F4D1}" dt="2022-10-17T12:35:18.085" v="21889" actId="20577"/>
        <pc:sldMkLst>
          <pc:docMk/>
          <pc:sldMk cId="340332717" sldId="452"/>
        </pc:sldMkLst>
      </pc:sldChg>
    </pc:docChg>
  </pc:docChgLst>
  <pc:docChgLst>
    <pc:chgData name="Chris Alvin" userId="1477fe7d-12c1-4dcd-b708-f1331679ff1c" providerId="ADAL" clId="{D0484E7B-F24A-430F-B77C-80B00364CCD4}"/>
    <pc:docChg chg="undo redo custSel addSld delSld modSld">
      <pc:chgData name="Chris Alvin" userId="1477fe7d-12c1-4dcd-b708-f1331679ff1c" providerId="ADAL" clId="{D0484E7B-F24A-430F-B77C-80B00364CCD4}" dt="2025-06-23T14:31:51.481" v="6629" actId="6549"/>
      <pc:docMkLst>
        <pc:docMk/>
      </pc:docMkLst>
      <pc:sldChg chg="del">
        <pc:chgData name="Chris Alvin" userId="1477fe7d-12c1-4dcd-b708-f1331679ff1c" providerId="ADAL" clId="{D0484E7B-F24A-430F-B77C-80B00364CCD4}" dt="2025-06-22T13:44:58.930" v="1567" actId="2696"/>
        <pc:sldMkLst>
          <pc:docMk/>
          <pc:sldMk cId="0" sldId="268"/>
        </pc:sldMkLst>
      </pc:sldChg>
      <pc:sldChg chg="modSp add mod">
        <pc:chgData name="Chris Alvin" userId="1477fe7d-12c1-4dcd-b708-f1331679ff1c" providerId="ADAL" clId="{D0484E7B-F24A-430F-B77C-80B00364CCD4}" dt="2025-06-22T14:00:43.645" v="1820" actId="6549"/>
        <pc:sldMkLst>
          <pc:docMk/>
          <pc:sldMk cId="3172173525" sldId="268"/>
        </pc:sldMkLst>
      </pc:sldChg>
      <pc:sldChg chg="addSp modSp mod">
        <pc:chgData name="Chris Alvin" userId="1477fe7d-12c1-4dcd-b708-f1331679ff1c" providerId="ADAL" clId="{D0484E7B-F24A-430F-B77C-80B00364CCD4}" dt="2025-06-22T13:46:53.254" v="1586" actId="1076"/>
        <pc:sldMkLst>
          <pc:docMk/>
          <pc:sldMk cId="0" sldId="274"/>
        </pc:sldMkLst>
      </pc:sldChg>
      <pc:sldChg chg="del">
        <pc:chgData name="Chris Alvin" userId="1477fe7d-12c1-4dcd-b708-f1331679ff1c" providerId="ADAL" clId="{D0484E7B-F24A-430F-B77C-80B00364CCD4}" dt="2025-06-22T13:45:20.706" v="1569" actId="2696"/>
        <pc:sldMkLst>
          <pc:docMk/>
          <pc:sldMk cId="0" sldId="276"/>
        </pc:sldMkLst>
      </pc:sldChg>
      <pc:sldChg chg="add">
        <pc:chgData name="Chris Alvin" userId="1477fe7d-12c1-4dcd-b708-f1331679ff1c" providerId="ADAL" clId="{D0484E7B-F24A-430F-B77C-80B00364CCD4}" dt="2025-06-22T13:45:24.242" v="1570"/>
        <pc:sldMkLst>
          <pc:docMk/>
          <pc:sldMk cId="506109907" sldId="276"/>
        </pc:sldMkLst>
      </pc:sldChg>
      <pc:sldChg chg="addSp delSp modSp new mod">
        <pc:chgData name="Chris Alvin" userId="1477fe7d-12c1-4dcd-b708-f1331679ff1c" providerId="ADAL" clId="{D0484E7B-F24A-430F-B77C-80B00364CCD4}" dt="2025-06-22T13:09:51.300" v="908" actId="1076"/>
        <pc:sldMkLst>
          <pc:docMk/>
          <pc:sldMk cId="486172090" sldId="479"/>
        </pc:sldMkLst>
      </pc:sldChg>
      <pc:sldChg chg="addSp delSp modSp new mod">
        <pc:chgData name="Chris Alvin" userId="1477fe7d-12c1-4dcd-b708-f1331679ff1c" providerId="ADAL" clId="{D0484E7B-F24A-430F-B77C-80B00364CCD4}" dt="2025-06-22T12:37:03.502" v="266" actId="20577"/>
        <pc:sldMkLst>
          <pc:docMk/>
          <pc:sldMk cId="3654021863" sldId="480"/>
        </pc:sldMkLst>
      </pc:sldChg>
      <pc:sldChg chg="addSp delSp modSp add mod modAnim">
        <pc:chgData name="Chris Alvin" userId="1477fe7d-12c1-4dcd-b708-f1331679ff1c" providerId="ADAL" clId="{D0484E7B-F24A-430F-B77C-80B00364CCD4}" dt="2025-06-22T13:58:20.502" v="1772" actId="1076"/>
        <pc:sldMkLst>
          <pc:docMk/>
          <pc:sldMk cId="2218820003" sldId="481"/>
        </pc:sldMkLst>
      </pc:sldChg>
      <pc:sldChg chg="addSp delSp modSp add mod">
        <pc:chgData name="Chris Alvin" userId="1477fe7d-12c1-4dcd-b708-f1331679ff1c" providerId="ADAL" clId="{D0484E7B-F24A-430F-B77C-80B00364CCD4}" dt="2025-06-22T14:30:32.653" v="2332" actId="1076"/>
        <pc:sldMkLst>
          <pc:docMk/>
          <pc:sldMk cId="2626349092" sldId="482"/>
        </pc:sldMkLst>
      </pc:sldChg>
      <pc:sldChg chg="addSp delSp modSp add mod">
        <pc:chgData name="Chris Alvin" userId="1477fe7d-12c1-4dcd-b708-f1331679ff1c" providerId="ADAL" clId="{D0484E7B-F24A-430F-B77C-80B00364CCD4}" dt="2025-06-22T14:03:02.810" v="1918" actId="1076"/>
        <pc:sldMkLst>
          <pc:docMk/>
          <pc:sldMk cId="245542126" sldId="483"/>
        </pc:sldMkLst>
      </pc:sldChg>
      <pc:sldChg chg="addSp delSp modSp add mod">
        <pc:chgData name="Chris Alvin" userId="1477fe7d-12c1-4dcd-b708-f1331679ff1c" providerId="ADAL" clId="{D0484E7B-F24A-430F-B77C-80B00364CCD4}" dt="2025-06-22T13:44:16.078" v="1566" actId="1076"/>
        <pc:sldMkLst>
          <pc:docMk/>
          <pc:sldMk cId="823554029" sldId="484"/>
        </pc:sldMkLst>
      </pc:sldChg>
      <pc:sldChg chg="addSp delSp modSp add mod">
        <pc:chgData name="Chris Alvin" userId="1477fe7d-12c1-4dcd-b708-f1331679ff1c" providerId="ADAL" clId="{D0484E7B-F24A-430F-B77C-80B00364CCD4}" dt="2025-06-22T14:13:43.332" v="2124" actId="20577"/>
        <pc:sldMkLst>
          <pc:docMk/>
          <pc:sldMk cId="817850781" sldId="485"/>
        </pc:sldMkLst>
      </pc:sldChg>
      <pc:sldChg chg="addSp delSp modSp add mod">
        <pc:chgData name="Chris Alvin" userId="1477fe7d-12c1-4dcd-b708-f1331679ff1c" providerId="ADAL" clId="{D0484E7B-F24A-430F-B77C-80B00364CCD4}" dt="2025-06-22T14:59:02.777" v="2901" actId="1076"/>
        <pc:sldMkLst>
          <pc:docMk/>
          <pc:sldMk cId="1476642049" sldId="486"/>
        </pc:sldMkLst>
      </pc:sldChg>
      <pc:sldChg chg="addSp delSp modSp add mod delAnim modAnim">
        <pc:chgData name="Chris Alvin" userId="1477fe7d-12c1-4dcd-b708-f1331679ff1c" providerId="ADAL" clId="{D0484E7B-F24A-430F-B77C-80B00364CCD4}" dt="2025-06-22T15:38:08.641" v="3635"/>
        <pc:sldMkLst>
          <pc:docMk/>
          <pc:sldMk cId="1802773778" sldId="487"/>
        </pc:sldMkLst>
      </pc:sldChg>
      <pc:sldChg chg="addSp delSp modSp new mod delAnim modAnim">
        <pc:chgData name="Chris Alvin" userId="1477fe7d-12c1-4dcd-b708-f1331679ff1c" providerId="ADAL" clId="{D0484E7B-F24A-430F-B77C-80B00364CCD4}" dt="2025-06-23T13:16:52.988" v="5094" actId="1076"/>
        <pc:sldMkLst>
          <pc:docMk/>
          <pc:sldMk cId="1652004890" sldId="488"/>
        </pc:sldMkLst>
      </pc:sldChg>
      <pc:sldChg chg="addSp delSp modSp add mod modAnim">
        <pc:chgData name="Chris Alvin" userId="1477fe7d-12c1-4dcd-b708-f1331679ff1c" providerId="ADAL" clId="{D0484E7B-F24A-430F-B77C-80B00364CCD4}" dt="2025-06-23T13:04:01.043" v="4746" actId="1076"/>
        <pc:sldMkLst>
          <pc:docMk/>
          <pc:sldMk cId="4160749648" sldId="489"/>
        </pc:sldMkLst>
      </pc:sldChg>
      <pc:sldChg chg="addSp delSp modSp new mod">
        <pc:chgData name="Chris Alvin" userId="1477fe7d-12c1-4dcd-b708-f1331679ff1c" providerId="ADAL" clId="{D0484E7B-F24A-430F-B77C-80B00364CCD4}" dt="2025-06-23T13:49:42.091" v="5966" actId="1076"/>
        <pc:sldMkLst>
          <pc:docMk/>
          <pc:sldMk cId="1874808737" sldId="490"/>
        </pc:sldMkLst>
      </pc:sldChg>
      <pc:sldChg chg="addSp delSp modSp add mod modAnim">
        <pc:chgData name="Chris Alvin" userId="1477fe7d-12c1-4dcd-b708-f1331679ff1c" providerId="ADAL" clId="{D0484E7B-F24A-430F-B77C-80B00364CCD4}" dt="2025-06-23T14:31:51.481" v="6629" actId="6549"/>
        <pc:sldMkLst>
          <pc:docMk/>
          <pc:sldMk cId="3277670164" sldId="491"/>
        </pc:sldMkLst>
      </pc:sldChg>
      <pc:sldChg chg="delSp new del mod">
        <pc:chgData name="Chris Alvin" userId="1477fe7d-12c1-4dcd-b708-f1331679ff1c" providerId="ADAL" clId="{D0484E7B-F24A-430F-B77C-80B00364CCD4}" dt="2025-06-23T14:13:15.090" v="6196" actId="47"/>
        <pc:sldMkLst>
          <pc:docMk/>
          <pc:sldMk cId="1195751234" sldId="492"/>
        </pc:sldMkLst>
      </pc:sldChg>
    </pc:docChg>
  </pc:docChgLst>
  <pc:docChgLst>
    <pc:chgData name="Chris Alvin" userId="1477fe7d-12c1-4dcd-b708-f1331679ff1c" providerId="ADAL" clId="{CD4E6785-2078-44A9-ABE8-359FB6C675D7}"/>
    <pc:docChg chg="undo custSel addSld delSld modSld addSection modSection">
      <pc:chgData name="Chris Alvin" userId="1477fe7d-12c1-4dcd-b708-f1331679ff1c" providerId="ADAL" clId="{CD4E6785-2078-44A9-ABE8-359FB6C675D7}" dt="2023-09-25T16:03:23.948" v="3191" actId="14734"/>
      <pc:docMkLst>
        <pc:docMk/>
      </pc:docMkLst>
      <pc:sldChg chg="modSp mod">
        <pc:chgData name="Chris Alvin" userId="1477fe7d-12c1-4dcd-b708-f1331679ff1c" providerId="ADAL" clId="{CD4E6785-2078-44A9-ABE8-359FB6C675D7}" dt="2023-09-14T17:53:22.270" v="1" actId="1076"/>
        <pc:sldMkLst>
          <pc:docMk/>
          <pc:sldMk cId="340332717" sldId="452"/>
        </pc:sldMkLst>
      </pc:sldChg>
      <pc:sldChg chg="addSp delSp modSp mod modAnim">
        <pc:chgData name="Chris Alvin" userId="1477fe7d-12c1-4dcd-b708-f1331679ff1c" providerId="ADAL" clId="{CD4E6785-2078-44A9-ABE8-359FB6C675D7}" dt="2023-09-15T13:02:54.451" v="891" actId="21"/>
        <pc:sldMkLst>
          <pc:docMk/>
          <pc:sldMk cId="2561750512" sldId="453"/>
        </pc:sldMkLst>
      </pc:sldChg>
      <pc:sldChg chg="modSp mod">
        <pc:chgData name="Chris Alvin" userId="1477fe7d-12c1-4dcd-b708-f1331679ff1c" providerId="ADAL" clId="{CD4E6785-2078-44A9-ABE8-359FB6C675D7}" dt="2023-09-14T18:02:49.545" v="228" actId="20577"/>
        <pc:sldMkLst>
          <pc:docMk/>
          <pc:sldMk cId="205019521" sldId="454"/>
        </pc:sldMkLst>
      </pc:sldChg>
      <pc:sldChg chg="modSp mod">
        <pc:chgData name="Chris Alvin" userId="1477fe7d-12c1-4dcd-b708-f1331679ff1c" providerId="ADAL" clId="{CD4E6785-2078-44A9-ABE8-359FB6C675D7}" dt="2023-09-14T18:00:05.600" v="196" actId="20577"/>
        <pc:sldMkLst>
          <pc:docMk/>
          <pc:sldMk cId="895025596" sldId="455"/>
        </pc:sldMkLst>
      </pc:sldChg>
      <pc:sldChg chg="modAnim">
        <pc:chgData name="Chris Alvin" userId="1477fe7d-12c1-4dcd-b708-f1331679ff1c" providerId="ADAL" clId="{CD4E6785-2078-44A9-ABE8-359FB6C675D7}" dt="2023-09-14T17:54:21.186" v="5"/>
        <pc:sldMkLst>
          <pc:docMk/>
          <pc:sldMk cId="2812581051" sldId="456"/>
        </pc:sldMkLst>
      </pc:sldChg>
      <pc:sldChg chg="modAnim">
        <pc:chgData name="Chris Alvin" userId="1477fe7d-12c1-4dcd-b708-f1331679ff1c" providerId="ADAL" clId="{CD4E6785-2078-44A9-ABE8-359FB6C675D7}" dt="2023-09-15T12:19:17.691" v="658"/>
        <pc:sldMkLst>
          <pc:docMk/>
          <pc:sldMk cId="1066464949" sldId="458"/>
        </pc:sldMkLst>
      </pc:sldChg>
      <pc:sldChg chg="modSp mod">
        <pc:chgData name="Chris Alvin" userId="1477fe7d-12c1-4dcd-b708-f1331679ff1c" providerId="ADAL" clId="{CD4E6785-2078-44A9-ABE8-359FB6C675D7}" dt="2023-09-15T12:19:48.947" v="660" actId="1076"/>
        <pc:sldMkLst>
          <pc:docMk/>
          <pc:sldMk cId="2625430326" sldId="460"/>
        </pc:sldMkLst>
      </pc:sldChg>
      <pc:sldChg chg="addSp delSp modSp modAnim">
        <pc:chgData name="Chris Alvin" userId="1477fe7d-12c1-4dcd-b708-f1331679ff1c" providerId="ADAL" clId="{CD4E6785-2078-44A9-ABE8-359FB6C675D7}" dt="2023-09-15T12:23:09.210" v="673" actId="165"/>
        <pc:sldMkLst>
          <pc:docMk/>
          <pc:sldMk cId="491794072" sldId="461"/>
        </pc:sldMkLst>
      </pc:sldChg>
      <pc:sldChg chg="addSp delSp modSp mod">
        <pc:chgData name="Chris Alvin" userId="1477fe7d-12c1-4dcd-b708-f1331679ff1c" providerId="ADAL" clId="{CD4E6785-2078-44A9-ABE8-359FB6C675D7}" dt="2023-09-15T12:25:02.592" v="694" actId="1076"/>
        <pc:sldMkLst>
          <pc:docMk/>
          <pc:sldMk cId="2275880320" sldId="462"/>
        </pc:sldMkLst>
      </pc:sldChg>
      <pc:sldChg chg="addSp delSp modSp modAnim">
        <pc:chgData name="Chris Alvin" userId="1477fe7d-12c1-4dcd-b708-f1331679ff1c" providerId="ADAL" clId="{CD4E6785-2078-44A9-ABE8-359FB6C675D7}" dt="2023-09-15T13:03:01.727" v="893"/>
        <pc:sldMkLst>
          <pc:docMk/>
          <pc:sldMk cId="2431534461" sldId="463"/>
        </pc:sldMkLst>
      </pc:sldChg>
      <pc:sldChg chg="addSp modSp mod modAnim">
        <pc:chgData name="Chris Alvin" userId="1477fe7d-12c1-4dcd-b708-f1331679ff1c" providerId="ADAL" clId="{CD4E6785-2078-44A9-ABE8-359FB6C675D7}" dt="2023-09-15T13:03:18.842" v="896" actId="1076"/>
        <pc:sldMkLst>
          <pc:docMk/>
          <pc:sldMk cId="2630519163" sldId="464"/>
        </pc:sldMkLst>
      </pc:sldChg>
      <pc:sldChg chg="modSp del mod">
        <pc:chgData name="Chris Alvin" userId="1477fe7d-12c1-4dcd-b708-f1331679ff1c" providerId="ADAL" clId="{CD4E6785-2078-44A9-ABE8-359FB6C675D7}" dt="2023-09-15T14:58:33.348" v="2272" actId="47"/>
        <pc:sldMkLst>
          <pc:docMk/>
          <pc:sldMk cId="3264393311" sldId="465"/>
        </pc:sldMkLst>
      </pc:sldChg>
      <pc:sldChg chg="addSp delSp modSp add mod delAnim modAnim">
        <pc:chgData name="Chris Alvin" userId="1477fe7d-12c1-4dcd-b708-f1331679ff1c" providerId="ADAL" clId="{CD4E6785-2078-44A9-ABE8-359FB6C675D7}" dt="2023-09-15T12:11:33.731" v="654"/>
        <pc:sldMkLst>
          <pc:docMk/>
          <pc:sldMk cId="3163421995" sldId="466"/>
        </pc:sldMkLst>
      </pc:sldChg>
      <pc:sldChg chg="addSp delSp modSp add mod modAnim">
        <pc:chgData name="Chris Alvin" userId="1477fe7d-12c1-4dcd-b708-f1331679ff1c" providerId="ADAL" clId="{CD4E6785-2078-44A9-ABE8-359FB6C675D7}" dt="2023-09-15T12:33:40.660" v="821"/>
        <pc:sldMkLst>
          <pc:docMk/>
          <pc:sldMk cId="3683945049" sldId="467"/>
        </pc:sldMkLst>
      </pc:sldChg>
      <pc:sldChg chg="addSp delSp modSp add mod delAnim">
        <pc:chgData name="Chris Alvin" userId="1477fe7d-12c1-4dcd-b708-f1331679ff1c" providerId="ADAL" clId="{CD4E6785-2078-44A9-ABE8-359FB6C675D7}" dt="2023-09-15T13:37:29.478" v="1559" actId="1076"/>
        <pc:sldMkLst>
          <pc:docMk/>
          <pc:sldMk cId="2440365902" sldId="468"/>
        </pc:sldMkLst>
      </pc:sldChg>
      <pc:sldChg chg="modSp add mod">
        <pc:chgData name="Chris Alvin" userId="1477fe7d-12c1-4dcd-b708-f1331679ff1c" providerId="ADAL" clId="{CD4E6785-2078-44A9-ABE8-359FB6C675D7}" dt="2023-09-15T13:40:14.672" v="1671" actId="20577"/>
        <pc:sldMkLst>
          <pc:docMk/>
          <pc:sldMk cId="1469416666" sldId="469"/>
        </pc:sldMkLst>
      </pc:sldChg>
      <pc:sldChg chg="modSp add del mod">
        <pc:chgData name="Chris Alvin" userId="1477fe7d-12c1-4dcd-b708-f1331679ff1c" providerId="ADAL" clId="{CD4E6785-2078-44A9-ABE8-359FB6C675D7}" dt="2023-09-15T13:35:18.919" v="1476" actId="47"/>
        <pc:sldMkLst>
          <pc:docMk/>
          <pc:sldMk cId="3965937607" sldId="469"/>
        </pc:sldMkLst>
      </pc:sldChg>
      <pc:sldChg chg="addSp delSp modSp add mod modAnim">
        <pc:chgData name="Chris Alvin" userId="1477fe7d-12c1-4dcd-b708-f1331679ff1c" providerId="ADAL" clId="{CD4E6785-2078-44A9-ABE8-359FB6C675D7}" dt="2023-09-15T13:54:09.815" v="2245" actId="1076"/>
        <pc:sldMkLst>
          <pc:docMk/>
          <pc:sldMk cId="287001842" sldId="470"/>
        </pc:sldMkLst>
      </pc:sldChg>
      <pc:sldChg chg="addSp delSp modSp add mod modAnim">
        <pc:chgData name="Chris Alvin" userId="1477fe7d-12c1-4dcd-b708-f1331679ff1c" providerId="ADAL" clId="{CD4E6785-2078-44A9-ABE8-359FB6C675D7}" dt="2023-09-21T12:06:03.995" v="2989"/>
        <pc:sldMkLst>
          <pc:docMk/>
          <pc:sldMk cId="4111445587" sldId="471"/>
        </pc:sldMkLst>
      </pc:sldChg>
      <pc:sldChg chg="addSp delSp modSp new mod modAnim">
        <pc:chgData name="Chris Alvin" userId="1477fe7d-12c1-4dcd-b708-f1331679ff1c" providerId="ADAL" clId="{CD4E6785-2078-44A9-ABE8-359FB6C675D7}" dt="2023-09-25T16:03:23.948" v="3191" actId="14734"/>
        <pc:sldMkLst>
          <pc:docMk/>
          <pc:sldMk cId="2547813473" sldId="47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10/2/2025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10/2/2025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10/2/2025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10/2/2025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10/2/2025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10/2/2025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10/2/2025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1658" y="1709738"/>
            <a:ext cx="10105791"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t>10/2/2025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AB7D7-3608-4730-B2E2-670834DF882C}" type="datetimeFigureOut">
              <a:rPr lang="en-US" smtClean="0"/>
              <a:t>10/2/2025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24100" y="274638"/>
            <a:ext cx="9023350" cy="1143000"/>
          </a:xfrm>
        </p:spPr>
        <p:txBody>
          <a:bodyPr/>
          <a:lstStyle/>
          <a:p>
            <a:r>
              <a:rPr lang="en-US"/>
              <a:t>Click to edit Master title style</a:t>
            </a:r>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AB7D7-3608-4730-B2E2-670834DF882C}" type="datetimeFigureOut">
              <a:rPr lang="en-US" smtClean="0"/>
              <a:t>10/2/2025</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AB7D7-3608-4730-B2E2-670834DF882C}" type="datetimeFigureOut">
              <a:rPr lang="en-US" smtClean="0"/>
              <a:t>10/2/2025</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10/2/2025</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10/2/2025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10/2/2025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4EAB7D7-3608-4730-B2E2-670834DF882C}" type="datetimeFigureOut">
              <a:rPr lang="en-US" smtClean="0"/>
              <a:pPr/>
              <a:t>10/2/2025</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20.png"/><Relationship Id="rId7" Type="http://schemas.openxmlformats.org/officeDocument/2006/relationships/image" Target="NULL"/><Relationship Id="rId2" Type="http://schemas.openxmlformats.org/officeDocument/2006/relationships/image" Target="../media/image2310.png"/><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850.png"/><Relationship Id="rId3" Type="http://schemas.openxmlformats.org/officeDocument/2006/relationships/image" Target="../media/image69.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NULL"/><Relationship Id="rId17" Type="http://schemas.openxmlformats.org/officeDocument/2006/relationships/image" Target="../media/image81.png"/><Relationship Id="rId25" Type="http://schemas.openxmlformats.org/officeDocument/2006/relationships/image" Target="NULL"/><Relationship Id="rId2" Type="http://schemas.openxmlformats.org/officeDocument/2006/relationships/image" Target="../media/image68.png"/><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6.png"/><Relationship Id="rId24" Type="http://schemas.openxmlformats.org/officeDocument/2006/relationships/image" Target="NULL"/><Relationship Id="rId5" Type="http://schemas.openxmlformats.org/officeDocument/2006/relationships/image" Target="../media/image71.png"/><Relationship Id="rId15" Type="http://schemas.openxmlformats.org/officeDocument/2006/relationships/image" Target="../media/image79.png"/><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media/image750.png"/><Relationship Id="rId19" Type="http://schemas.openxmlformats.org/officeDocument/2006/relationships/image" Target="../media/image83.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78.png"/><Relationship Id="rId22" Type="http://schemas.openxmlformats.org/officeDocument/2006/relationships/image" Target="NULL"/><Relationship Id="rId27"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20.png"/><Relationship Id="rId7"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NULL"/><Relationship Id="rId5" Type="http://schemas.openxmlformats.org/officeDocument/2006/relationships/image" Target="../media/image940.png"/><Relationship Id="rId10" Type="http://schemas.openxmlformats.org/officeDocument/2006/relationships/image" Target="NULL"/><Relationship Id="rId4" Type="http://schemas.openxmlformats.org/officeDocument/2006/relationships/image" Target="../media/image930.png"/><Relationship Id="rId9" Type="http://schemas.openxmlformats.org/officeDocument/2006/relationships/image" Target="../media/image10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png"/><Relationship Id="rId3" Type="http://schemas.openxmlformats.org/officeDocument/2006/relationships/image" Target="../media/image1030.png"/><Relationship Id="rId7" Type="http://schemas.openxmlformats.org/officeDocument/2006/relationships/image" Target="../media/image1070.png"/><Relationship Id="rId12" Type="http://schemas.openxmlformats.org/officeDocument/2006/relationships/image" Target="../media/image112.png"/><Relationship Id="rId2" Type="http://schemas.openxmlformats.org/officeDocument/2006/relationships/image" Target="../media/image1020.png"/><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1.png"/><Relationship Id="rId5" Type="http://schemas.openxmlformats.org/officeDocument/2006/relationships/image" Target="../media/image109.png"/><Relationship Id="rId15" Type="http://schemas.openxmlformats.org/officeDocument/2006/relationships/image" Target="../media/image115.png"/><Relationship Id="rId10" Type="http://schemas.openxmlformats.org/officeDocument/2006/relationships/image" Target="../media/image1100.png"/><Relationship Id="rId4" Type="http://schemas.openxmlformats.org/officeDocument/2006/relationships/image" Target="../media/image108.png"/><Relationship Id="rId9" Type="http://schemas.openxmlformats.org/officeDocument/2006/relationships/image" Target="../media/image1090.png"/><Relationship Id="rId14" Type="http://schemas.openxmlformats.org/officeDocument/2006/relationships/image" Target="../media/image1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34.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3" Type="http://schemas.openxmlformats.org/officeDocument/2006/relationships/image" Target="../media/image158.png"/><Relationship Id="rId21" Type="http://schemas.openxmlformats.org/officeDocument/2006/relationships/image" Target="../media/image176.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image" Target="../media/image157.png"/><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78.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history-computer.com/inventions/logic-theorist/"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19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1.png"/></Relationships>
</file>

<file path=ppt/slides/_rels/slide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570.png"/><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45.xml.rels><?xml version="1.0" encoding="UTF-8" standalone="yes"?>
<Relationships xmlns="http://schemas.openxmlformats.org/package/2006/relationships"><Relationship Id="rId3" Type="http://schemas.openxmlformats.org/officeDocument/2006/relationships/image" Target="../media/image1650.png"/><Relationship Id="rId7" Type="http://schemas.openxmlformats.org/officeDocument/2006/relationships/image" Target="../media/image200.png"/><Relationship Id="rId2" Type="http://schemas.openxmlformats.org/officeDocument/2006/relationships/image" Target="../media/image1640.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660.png"/></Relationships>
</file>

<file path=ppt/slides/_rels/slide46.xml.rels><?xml version="1.0" encoding="UTF-8" standalone="yes"?>
<Relationships xmlns="http://schemas.openxmlformats.org/package/2006/relationships"><Relationship Id="rId2" Type="http://schemas.openxmlformats.org/officeDocument/2006/relationships/image" Target="../media/image17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48.xml.rels><?xml version="1.0" encoding="UTF-8" standalone="yes"?>
<Relationships xmlns="http://schemas.openxmlformats.org/package/2006/relationships"><Relationship Id="rId8" Type="http://schemas.openxmlformats.org/officeDocument/2006/relationships/image" Target="../media/image1790.png"/><Relationship Id="rId13" Type="http://schemas.openxmlformats.org/officeDocument/2006/relationships/image" Target="../media/image1840.png"/><Relationship Id="rId18" Type="http://schemas.openxmlformats.org/officeDocument/2006/relationships/image" Target="../media/image1890.png"/><Relationship Id="rId3" Type="http://schemas.openxmlformats.org/officeDocument/2006/relationships/image" Target="../media/image1740.png"/><Relationship Id="rId21" Type="http://schemas.openxmlformats.org/officeDocument/2006/relationships/image" Target="../media/image208.png"/><Relationship Id="rId7" Type="http://schemas.openxmlformats.org/officeDocument/2006/relationships/image" Target="../media/image1780.png"/><Relationship Id="rId12" Type="http://schemas.openxmlformats.org/officeDocument/2006/relationships/image" Target="../media/image1830.png"/><Relationship Id="rId17" Type="http://schemas.openxmlformats.org/officeDocument/2006/relationships/image" Target="../media/image1880.png"/><Relationship Id="rId25" Type="http://schemas.openxmlformats.org/officeDocument/2006/relationships/image" Target="../media/image212.png"/><Relationship Id="rId2" Type="http://schemas.openxmlformats.org/officeDocument/2006/relationships/image" Target="../media/image1730.png"/><Relationship Id="rId20"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1820.png"/><Relationship Id="rId24" Type="http://schemas.openxmlformats.org/officeDocument/2006/relationships/image" Target="../media/image211.png"/><Relationship Id="rId5" Type="http://schemas.openxmlformats.org/officeDocument/2006/relationships/image" Target="../media/image1760.png"/><Relationship Id="rId15" Type="http://schemas.openxmlformats.org/officeDocument/2006/relationships/image" Target="../media/image1860.png"/><Relationship Id="rId23" Type="http://schemas.openxmlformats.org/officeDocument/2006/relationships/image" Target="../media/image210.png"/><Relationship Id="rId10" Type="http://schemas.openxmlformats.org/officeDocument/2006/relationships/image" Target="../media/image1810.png"/><Relationship Id="rId19" Type="http://schemas.openxmlformats.org/officeDocument/2006/relationships/image" Target="../media/image206.png"/><Relationship Id="rId4" Type="http://schemas.openxmlformats.org/officeDocument/2006/relationships/image" Target="../media/image204.png"/><Relationship Id="rId9" Type="http://schemas.openxmlformats.org/officeDocument/2006/relationships/image" Target="../media/image1800.png"/><Relationship Id="rId14" Type="http://schemas.openxmlformats.org/officeDocument/2006/relationships/image" Target="../media/image1850.png"/><Relationship Id="rId22" Type="http://schemas.openxmlformats.org/officeDocument/2006/relationships/image" Target="../media/image209.png"/></Relationships>
</file>

<file path=ppt/slides/_rels/slide49.xml.rels><?xml version="1.0" encoding="UTF-8" standalone="yes"?>
<Relationships xmlns="http://schemas.openxmlformats.org/package/2006/relationships"><Relationship Id="rId8" Type="http://schemas.openxmlformats.org/officeDocument/2006/relationships/image" Target="../media/image1950.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13.png"/><Relationship Id="rId21" Type="http://schemas.openxmlformats.org/officeDocument/2006/relationships/image" Target="../media/image223.png"/><Relationship Id="rId7" Type="http://schemas.openxmlformats.org/officeDocument/2006/relationships/image" Target="../media/image1940.png"/><Relationship Id="rId12" Type="http://schemas.openxmlformats.org/officeDocument/2006/relationships/image" Target="../media/image1990.png"/><Relationship Id="rId17" Type="http://schemas.openxmlformats.org/officeDocument/2006/relationships/image" Target="../media/image218.png"/><Relationship Id="rId2" Type="http://schemas.openxmlformats.org/officeDocument/2006/relationships/image" Target="../media/image205.png"/><Relationship Id="rId16" Type="http://schemas.openxmlformats.org/officeDocument/2006/relationships/image" Target="../media/image217.png"/><Relationship Id="rId20"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930.png"/><Relationship Id="rId11" Type="http://schemas.openxmlformats.org/officeDocument/2006/relationships/image" Target="../media/image1980.png"/><Relationship Id="rId24" Type="http://schemas.openxmlformats.org/officeDocument/2006/relationships/image" Target="../media/image226.png"/><Relationship Id="rId5" Type="http://schemas.openxmlformats.org/officeDocument/2006/relationships/image" Target="../media/image1920.png"/><Relationship Id="rId15" Type="http://schemas.openxmlformats.org/officeDocument/2006/relationships/image" Target="../media/image216.png"/><Relationship Id="rId23" Type="http://schemas.openxmlformats.org/officeDocument/2006/relationships/image" Target="../media/image225.png"/><Relationship Id="rId10" Type="http://schemas.openxmlformats.org/officeDocument/2006/relationships/image" Target="../media/image1970.png"/><Relationship Id="rId19" Type="http://schemas.openxmlformats.org/officeDocument/2006/relationships/image" Target="../media/image221.png"/><Relationship Id="rId4" Type="http://schemas.openxmlformats.org/officeDocument/2006/relationships/image" Target="../media/image1910.png"/><Relationship Id="rId9" Type="http://schemas.openxmlformats.org/officeDocument/2006/relationships/image" Target="../media/image1960.png"/><Relationship Id="rId14" Type="http://schemas.openxmlformats.org/officeDocument/2006/relationships/image" Target="../media/image215.png"/><Relationship Id="rId22" Type="http://schemas.openxmlformats.org/officeDocument/2006/relationships/image" Target="../media/image2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060.png"/><Relationship Id="rId7" Type="http://schemas.openxmlformats.org/officeDocument/2006/relationships/image" Target="../media/image229.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070.png"/></Relationships>
</file>

<file path=ppt/slides/_rels/slide51.xml.rels><?xml version="1.0" encoding="UTF-8" standalone="yes"?>
<Relationships xmlns="http://schemas.openxmlformats.org/package/2006/relationships"><Relationship Id="rId8" Type="http://schemas.openxmlformats.org/officeDocument/2006/relationships/image" Target="../media/image207.jpeg"/><Relationship Id="rId3" Type="http://schemas.openxmlformats.org/officeDocument/2006/relationships/image" Target="../media/image2110.png"/><Relationship Id="rId7" Type="http://schemas.openxmlformats.org/officeDocument/2006/relationships/hyperlink" Target="https://www.flickr.com/photos/mytravelphotos/1912634925/in/set-72157602804386413" TargetMode="External"/><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06.jpg"/><Relationship Id="rId5" Type="http://schemas.openxmlformats.org/officeDocument/2006/relationships/image" Target="../media/image233.png"/><Relationship Id="rId4" Type="http://schemas.openxmlformats.org/officeDocument/2006/relationships/image" Target="../media/image232.png"/><Relationship Id="rId9" Type="http://schemas.openxmlformats.org/officeDocument/2006/relationships/hyperlink" Target="http://www.byfarthersteps.com/?p=5141"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140.png"/><Relationship Id="rId7" Type="http://schemas.openxmlformats.org/officeDocument/2006/relationships/image" Target="../media/image2180.png"/><Relationship Id="rId12" Type="http://schemas.openxmlformats.org/officeDocument/2006/relationships/image" Target="../media/image241.png"/><Relationship Id="rId2" Type="http://schemas.openxmlformats.org/officeDocument/2006/relationships/image" Target="../media/image2130.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image" Target="../media/image240.png"/><Relationship Id="rId5" Type="http://schemas.openxmlformats.org/officeDocument/2006/relationships/image" Target="../media/image2160.png"/><Relationship Id="rId10" Type="http://schemas.openxmlformats.org/officeDocument/2006/relationships/image" Target="../media/image239.png"/><Relationship Id="rId4" Type="http://schemas.openxmlformats.org/officeDocument/2006/relationships/image" Target="../media/image234.png"/><Relationship Id="rId9" Type="http://schemas.openxmlformats.org/officeDocument/2006/relationships/image" Target="../media/image238.png"/><Relationship Id="rId14" Type="http://schemas.openxmlformats.org/officeDocument/2006/relationships/image" Target="../media/image2260.png"/></Relationships>
</file>

<file path=ppt/slides/_rels/slide53.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140.png"/><Relationship Id="rId7" Type="http://schemas.openxmlformats.org/officeDocument/2006/relationships/image" Target="../media/image2180.png"/><Relationship Id="rId12" Type="http://schemas.openxmlformats.org/officeDocument/2006/relationships/image" Target="../media/image250.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image" Target="../media/image249.png"/><Relationship Id="rId5" Type="http://schemas.openxmlformats.org/officeDocument/2006/relationships/image" Target="../media/image244.png"/><Relationship Id="rId10" Type="http://schemas.openxmlformats.org/officeDocument/2006/relationships/image" Target="../media/image248.png"/><Relationship Id="rId4" Type="http://schemas.openxmlformats.org/officeDocument/2006/relationships/image" Target="../media/image234.png"/><Relationship Id="rId9" Type="http://schemas.openxmlformats.org/officeDocument/2006/relationships/image" Target="../media/image2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70.png"/><Relationship Id="rId2" Type="http://schemas.openxmlformats.org/officeDocument/2006/relationships/image" Target="../media/image21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90.png"/><Relationship Id="rId2" Type="http://schemas.openxmlformats.org/officeDocument/2006/relationships/image" Target="../media/image2280.png"/><Relationship Id="rId1" Type="http://schemas.openxmlformats.org/officeDocument/2006/relationships/slideLayout" Target="../slideLayouts/slideLayout2.xml"/><Relationship Id="rId4" Type="http://schemas.openxmlformats.org/officeDocument/2006/relationships/image" Target="../media/image2311.png"/></Relationships>
</file>

<file path=ppt/slides/_rels/slide57.xml.rels><?xml version="1.0" encoding="UTF-8" standalone="yes"?>
<Relationships xmlns="http://schemas.openxmlformats.org/package/2006/relationships"><Relationship Id="rId3" Type="http://schemas.openxmlformats.org/officeDocument/2006/relationships/image" Target="../media/image2330.png"/><Relationship Id="rId2" Type="http://schemas.openxmlformats.org/officeDocument/2006/relationships/image" Target="../media/image2320.png"/><Relationship Id="rId1" Type="http://schemas.openxmlformats.org/officeDocument/2006/relationships/slideLayout" Target="../slideLayouts/slideLayout2.xml"/><Relationship Id="rId4" Type="http://schemas.openxmlformats.org/officeDocument/2006/relationships/image" Target="../media/image2340.png"/></Relationships>
</file>

<file path=ppt/slides/_rels/slide58.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36.png"/><Relationship Id="rId18" Type="http://schemas.openxmlformats.org/officeDocument/2006/relationships/image" Target="../media/image2510.png"/><Relationship Id="rId26" Type="http://schemas.openxmlformats.org/officeDocument/2006/relationships/image" Target="../media/image253.svg"/><Relationship Id="rId3" Type="http://schemas.openxmlformats.org/officeDocument/2006/relationships/image" Target="../media/image2360.png"/><Relationship Id="rId21" Type="http://schemas.openxmlformats.org/officeDocument/2006/relationships/image" Target="../media/image254.png"/><Relationship Id="rId7" Type="http://schemas.openxmlformats.org/officeDocument/2006/relationships/image" Target="../media/image2400.png"/><Relationship Id="rId12" Type="http://schemas.openxmlformats.org/officeDocument/2006/relationships/image" Target="../media/image2450.png"/><Relationship Id="rId17" Type="http://schemas.openxmlformats.org/officeDocument/2006/relationships/image" Target="../media/image2500.png"/><Relationship Id="rId25" Type="http://schemas.openxmlformats.org/officeDocument/2006/relationships/image" Target="../media/image252.png"/><Relationship Id="rId2" Type="http://schemas.openxmlformats.org/officeDocument/2006/relationships/image" Target="../media/image235.png"/><Relationship Id="rId16" Type="http://schemas.openxmlformats.org/officeDocument/2006/relationships/image" Target="../media/image2490.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390.png"/><Relationship Id="rId11" Type="http://schemas.openxmlformats.org/officeDocument/2006/relationships/image" Target="../media/image2440.png"/><Relationship Id="rId24" Type="http://schemas.openxmlformats.org/officeDocument/2006/relationships/image" Target="../media/image257.png"/><Relationship Id="rId5" Type="http://schemas.openxmlformats.org/officeDocument/2006/relationships/image" Target="../media/image2380.png"/><Relationship Id="rId15" Type="http://schemas.openxmlformats.org/officeDocument/2006/relationships/image" Target="../media/image2480.png"/><Relationship Id="rId23" Type="http://schemas.openxmlformats.org/officeDocument/2006/relationships/image" Target="../media/image256.png"/><Relationship Id="rId10" Type="http://schemas.openxmlformats.org/officeDocument/2006/relationships/image" Target="../media/image2430.png"/><Relationship Id="rId19" Type="http://schemas.openxmlformats.org/officeDocument/2006/relationships/image" Target="../media/image2520.png"/><Relationship Id="rId4" Type="http://schemas.openxmlformats.org/officeDocument/2006/relationships/image" Target="../media/image2370.png"/><Relationship Id="rId9" Type="http://schemas.openxmlformats.org/officeDocument/2006/relationships/image" Target="../media/image2420.png"/><Relationship Id="rId14" Type="http://schemas.openxmlformats.org/officeDocument/2006/relationships/image" Target="../media/image237.svg"/><Relationship Id="rId22" Type="http://schemas.openxmlformats.org/officeDocument/2006/relationships/image" Target="../media/image255.png"/><Relationship Id="rId27" Type="http://schemas.openxmlformats.org/officeDocument/2006/relationships/image" Target="../media/image260.png"/></Relationships>
</file>

<file path=ppt/slides/_rels/slide5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png"/><Relationship Id="rId3" Type="http://schemas.openxmlformats.org/officeDocument/2006/relationships/image" Target="../media/image264.png"/><Relationship Id="rId7" Type="http://schemas.openxmlformats.org/officeDocument/2006/relationships/image" Target="../media/image268.png"/><Relationship Id="rId12" Type="http://schemas.openxmlformats.org/officeDocument/2006/relationships/image" Target="../media/image273.png"/><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267.png"/><Relationship Id="rId11" Type="http://schemas.openxmlformats.org/officeDocument/2006/relationships/image" Target="../media/image272.png"/><Relationship Id="rId5" Type="http://schemas.openxmlformats.org/officeDocument/2006/relationships/image" Target="../media/image266.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 Id="rId14" Type="http://schemas.openxmlformats.org/officeDocument/2006/relationships/image" Target="../media/image2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61.png"/><Relationship Id="rId7" Type="http://schemas.openxmlformats.org/officeDocument/2006/relationships/image" Target="../media/image279.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62.png"/><Relationship Id="rId9" Type="http://schemas.openxmlformats.org/officeDocument/2006/relationships/image" Target="../media/image281.png"/></Relationships>
</file>

<file path=ppt/slides/_rels/slide63.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3.png"/><Relationship Id="rId7" Type="http://schemas.openxmlformats.org/officeDocument/2006/relationships/image" Target="../media/image288.png"/><Relationship Id="rId2"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 Id="rId9" Type="http://schemas.openxmlformats.org/officeDocument/2006/relationships/image" Target="../media/image290.png"/></Relationships>
</file>

<file path=ppt/slides/_rels/slide6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19488"/>
            <a:ext cx="9144000" cy="1307736"/>
          </a:xfrm>
        </p:spPr>
        <p:txBody>
          <a:bodyPr>
            <a:normAutofit/>
          </a:bodyPr>
          <a:lstStyle/>
          <a:p>
            <a:r>
              <a:rPr lang="en-US" dirty="0"/>
              <a:t>Brief History of Logic in AI</a:t>
            </a:r>
          </a:p>
        </p:txBody>
      </p:sp>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3251B7-352F-34F3-56AA-DE506EB180BA}"/>
              </a:ext>
            </a:extLst>
          </p:cNvPr>
          <p:cNvSpPr txBox="1"/>
          <p:nvPr/>
        </p:nvSpPr>
        <p:spPr>
          <a:xfrm>
            <a:off x="2410916" y="1468928"/>
            <a:ext cx="7274768" cy="4616648"/>
          </a:xfrm>
          <a:prstGeom prst="rect">
            <a:avLst/>
          </a:prstGeom>
          <a:noFill/>
          <a:ln>
            <a:noFill/>
          </a:ln>
        </p:spPr>
        <p:txBody>
          <a:bodyPr wrap="square">
            <a:spAutoFit/>
          </a:bodyPr>
          <a:lstStyle/>
          <a:p>
            <a:pPr>
              <a:buNone/>
            </a:pPr>
            <a:r>
              <a:rPr lang="en-US" sz="2400" b="1" dirty="0"/>
              <a:t>Introduction to logic</a:t>
            </a:r>
            <a:endParaRPr lang="en-US" sz="2400" dirty="0"/>
          </a:p>
          <a:p>
            <a:pPr marL="742950" lvl="1" indent="-285750">
              <a:buFont typeface="Arial" panose="020B0604020202020204" pitchFamily="34" charset="0"/>
              <a:buChar char="•"/>
            </a:pPr>
            <a:r>
              <a:rPr lang="en-US" sz="2400" dirty="0"/>
              <a:t>Arguments, validity, soundness, entailment</a:t>
            </a:r>
          </a:p>
          <a:p>
            <a:pPr>
              <a:spcBef>
                <a:spcPts val="1800"/>
              </a:spcBef>
              <a:buNone/>
            </a:pPr>
            <a:r>
              <a:rPr lang="en-US" sz="2400" b="1" dirty="0"/>
              <a:t>Propositional logic</a:t>
            </a:r>
            <a:endParaRPr lang="en-US" sz="2400" dirty="0"/>
          </a:p>
          <a:p>
            <a:pPr marL="742950" lvl="1" indent="-285750">
              <a:buFont typeface="Arial" panose="020B0604020202020204" pitchFamily="34" charset="0"/>
              <a:buChar char="•"/>
            </a:pPr>
            <a:r>
              <a:rPr lang="en-US" sz="2400" dirty="0"/>
              <a:t>Sentences, semantics, inference</a:t>
            </a:r>
          </a:p>
          <a:p>
            <a:pPr>
              <a:spcBef>
                <a:spcPts val="1800"/>
              </a:spcBef>
              <a:buNone/>
            </a:pPr>
            <a:r>
              <a:rPr lang="en-US" sz="2400" b="1" dirty="0"/>
              <a:t>Inference methods</a:t>
            </a:r>
            <a:endParaRPr lang="en-US" sz="2400" dirty="0"/>
          </a:p>
          <a:p>
            <a:pPr marL="742950" lvl="1" indent="-285750">
              <a:buFont typeface="Arial" panose="020B0604020202020204" pitchFamily="34" charset="0"/>
              <a:buChar char="•"/>
            </a:pPr>
            <a:r>
              <a:rPr lang="en-US" sz="2400" dirty="0"/>
              <a:t>Enumeration</a:t>
            </a:r>
          </a:p>
          <a:p>
            <a:pPr marL="742950" lvl="1" indent="-285750">
              <a:buFont typeface="Arial" panose="020B0604020202020204" pitchFamily="34" charset="0"/>
              <a:buChar char="•"/>
            </a:pPr>
            <a:r>
              <a:rPr lang="en-US" sz="2400" dirty="0"/>
              <a:t>Fundamental rules: Modus ponens, modus tollens</a:t>
            </a:r>
          </a:p>
          <a:p>
            <a:pPr marL="742950" lvl="1" indent="-285750">
              <a:buFont typeface="Arial" panose="020B0604020202020204" pitchFamily="34" charset="0"/>
              <a:buChar char="•"/>
            </a:pPr>
            <a:r>
              <a:rPr lang="en-US" sz="2400" dirty="0"/>
              <a:t>Forward chaining (data-driven reasoning)</a:t>
            </a:r>
          </a:p>
          <a:p>
            <a:pPr marL="742950" lvl="1" indent="-285750">
              <a:buFont typeface="Arial" panose="020B0604020202020204" pitchFamily="34" charset="0"/>
              <a:buChar char="•"/>
            </a:pPr>
            <a:r>
              <a:rPr lang="en-US" sz="2400" dirty="0"/>
              <a:t>Backward chaining (goal-driven reasoning)</a:t>
            </a:r>
          </a:p>
          <a:p>
            <a:pPr marL="742950" lvl="1" indent="-285750">
              <a:buFont typeface="Arial" panose="020B0604020202020204" pitchFamily="34" charset="0"/>
              <a:buChar char="•"/>
            </a:pPr>
            <a:r>
              <a:rPr lang="en-US" sz="2400" dirty="0"/>
              <a:t>Resolution (CNF conversion and resolution rule)</a:t>
            </a:r>
          </a:p>
          <a:p>
            <a:pPr marL="742950" lvl="1" indent="-285750">
              <a:buFont typeface="Arial" panose="020B0604020202020204" pitchFamily="34" charset="0"/>
              <a:buChar char="•"/>
            </a:pPr>
            <a:r>
              <a:rPr lang="en-US" sz="2400" dirty="0"/>
              <a:t>Soundness and completeness of inference systems</a:t>
            </a:r>
          </a:p>
        </p:txBody>
      </p:sp>
      <p:sp>
        <p:nvSpPr>
          <p:cNvPr id="10" name="Title 12">
            <a:extLst>
              <a:ext uri="{FF2B5EF4-FFF2-40B4-BE49-F238E27FC236}">
                <a16:creationId xmlns:a16="http://schemas.microsoft.com/office/drawing/2014/main" id="{E5E7B93A-B760-DA41-5CD1-68E28C5AF912}"/>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Topics in Logic and Propositional Logic</a:t>
            </a:r>
          </a:p>
        </p:txBody>
      </p:sp>
    </p:spTree>
    <p:extLst>
      <p:ext uri="{BB962C8B-B14F-4D97-AF65-F5344CB8AC3E}">
        <p14:creationId xmlns:p14="http://schemas.microsoft.com/office/powerpoint/2010/main" val="317194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B5261-9FF4-B07A-BDFD-5C6AE853ADA1}"/>
            </a:ext>
          </a:extLst>
        </p:cNvPr>
        <p:cNvGrpSpPr/>
        <p:nvPr/>
      </p:nvGrpSpPr>
      <p:grpSpPr>
        <a:xfrm>
          <a:off x="0" y="0"/>
          <a:ext cx="0" cy="0"/>
          <a:chOff x="0" y="0"/>
          <a:chExt cx="0" cy="0"/>
        </a:xfrm>
      </p:grpSpPr>
      <p:sp>
        <p:nvSpPr>
          <p:cNvPr id="10" name="Title 12">
            <a:extLst>
              <a:ext uri="{FF2B5EF4-FFF2-40B4-BE49-F238E27FC236}">
                <a16:creationId xmlns:a16="http://schemas.microsoft.com/office/drawing/2014/main" id="{BCA1D89D-788F-CAE9-5FF9-9FB9BDC85298}"/>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Arguments</a:t>
            </a:r>
          </a:p>
        </p:txBody>
      </p:sp>
      <p:sp>
        <p:nvSpPr>
          <p:cNvPr id="3" name="TextBox 2">
            <a:extLst>
              <a:ext uri="{FF2B5EF4-FFF2-40B4-BE49-F238E27FC236}">
                <a16:creationId xmlns:a16="http://schemas.microsoft.com/office/drawing/2014/main" id="{A83E9ACE-882B-0545-17C8-8955D331BCDB}"/>
              </a:ext>
            </a:extLst>
          </p:cNvPr>
          <p:cNvSpPr txBox="1"/>
          <p:nvPr/>
        </p:nvSpPr>
        <p:spPr>
          <a:xfrm>
            <a:off x="566889" y="1082704"/>
            <a:ext cx="5096794" cy="707886"/>
          </a:xfrm>
          <a:prstGeom prst="rect">
            <a:avLst/>
          </a:prstGeom>
          <a:noFill/>
          <a:ln>
            <a:noFill/>
          </a:ln>
        </p:spPr>
        <p:txBody>
          <a:bodyPr wrap="square">
            <a:spAutoFit/>
          </a:bodyPr>
          <a:lstStyle/>
          <a:p>
            <a:r>
              <a:rPr lang="en-US" sz="2000" i="1" dirty="0"/>
              <a:t>Logic is the study of correct reasoning</a:t>
            </a:r>
            <a:r>
              <a:rPr lang="en-US" sz="2000" dirty="0"/>
              <a:t>: how to draw </a:t>
            </a:r>
            <a:r>
              <a:rPr lang="en-US" sz="2000" b="1" i="1" dirty="0"/>
              <a:t>valid</a:t>
            </a:r>
            <a:r>
              <a:rPr lang="en-US" sz="2000" dirty="0"/>
              <a:t> conclusions from given information.</a:t>
            </a:r>
          </a:p>
        </p:txBody>
      </p:sp>
      <p:sp>
        <p:nvSpPr>
          <p:cNvPr id="5" name="TextBox 4">
            <a:extLst>
              <a:ext uri="{FF2B5EF4-FFF2-40B4-BE49-F238E27FC236}">
                <a16:creationId xmlns:a16="http://schemas.microsoft.com/office/drawing/2014/main" id="{F239E23E-8E39-AFB7-C522-15D0DCFC522F}"/>
              </a:ext>
            </a:extLst>
          </p:cNvPr>
          <p:cNvSpPr txBox="1"/>
          <p:nvPr/>
        </p:nvSpPr>
        <p:spPr>
          <a:xfrm>
            <a:off x="6197859" y="1080204"/>
            <a:ext cx="5427252" cy="707886"/>
          </a:xfrm>
          <a:prstGeom prst="rect">
            <a:avLst/>
          </a:prstGeom>
          <a:noFill/>
          <a:ln>
            <a:noFill/>
          </a:ln>
        </p:spPr>
        <p:txBody>
          <a:bodyPr wrap="square">
            <a:spAutoFit/>
          </a:bodyPr>
          <a:lstStyle/>
          <a:p>
            <a:r>
              <a:rPr lang="en-US" sz="2000" b="1" dirty="0"/>
              <a:t>Our Challenge</a:t>
            </a:r>
            <a:r>
              <a:rPr lang="en-US" sz="2000" dirty="0"/>
              <a:t>: How do we formalize “correct reasoning”?</a:t>
            </a:r>
          </a:p>
        </p:txBody>
      </p:sp>
      <p:sp>
        <p:nvSpPr>
          <p:cNvPr id="8" name="TextBox 7">
            <a:extLst>
              <a:ext uri="{FF2B5EF4-FFF2-40B4-BE49-F238E27FC236}">
                <a16:creationId xmlns:a16="http://schemas.microsoft.com/office/drawing/2014/main" id="{FCB6131A-6927-D21C-70BA-8EF258CE332C}"/>
              </a:ext>
            </a:extLst>
          </p:cNvPr>
          <p:cNvSpPr txBox="1"/>
          <p:nvPr/>
        </p:nvSpPr>
        <p:spPr>
          <a:xfrm>
            <a:off x="2819789" y="2050072"/>
            <a:ext cx="6552422" cy="707886"/>
          </a:xfrm>
          <a:prstGeom prst="rect">
            <a:avLst/>
          </a:prstGeom>
          <a:noFill/>
          <a:ln>
            <a:noFill/>
          </a:ln>
        </p:spPr>
        <p:txBody>
          <a:bodyPr wrap="square">
            <a:spAutoFit/>
          </a:bodyPr>
          <a:lstStyle/>
          <a:p>
            <a:pPr algn="ctr"/>
            <a:r>
              <a:rPr lang="en-US" sz="2000" dirty="0"/>
              <a:t>Before we can automate reasoning, we must understand three key concepts that define what makes reasoning correct.</a:t>
            </a:r>
          </a:p>
        </p:txBody>
      </p:sp>
      <p:sp>
        <p:nvSpPr>
          <p:cNvPr id="11" name="TextBox 10">
            <a:extLst>
              <a:ext uri="{FF2B5EF4-FFF2-40B4-BE49-F238E27FC236}">
                <a16:creationId xmlns:a16="http://schemas.microsoft.com/office/drawing/2014/main" id="{0F0E6DF6-B29E-7DC4-02F6-A6B90B179C6A}"/>
              </a:ext>
            </a:extLst>
          </p:cNvPr>
          <p:cNvSpPr txBox="1"/>
          <p:nvPr/>
        </p:nvSpPr>
        <p:spPr>
          <a:xfrm>
            <a:off x="685024" y="3216057"/>
            <a:ext cx="7889810" cy="400110"/>
          </a:xfrm>
          <a:prstGeom prst="rect">
            <a:avLst/>
          </a:prstGeom>
          <a:noFill/>
          <a:ln w="25400">
            <a:solidFill>
              <a:schemeClr val="tx1"/>
            </a:solidFill>
          </a:ln>
        </p:spPr>
        <p:txBody>
          <a:bodyPr wrap="square">
            <a:spAutoFit/>
          </a:bodyPr>
          <a:lstStyle/>
          <a:p>
            <a:pPr>
              <a:buNone/>
            </a:pPr>
            <a:r>
              <a:rPr lang="en-US" sz="2000" b="1" i="1" dirty="0"/>
              <a:t>Definition.</a:t>
            </a:r>
            <a:r>
              <a:rPr lang="en-US" sz="2000" dirty="0"/>
              <a:t> An </a:t>
            </a:r>
            <a:r>
              <a:rPr lang="en-US" sz="2000" b="1" i="1" dirty="0"/>
              <a:t>argument</a:t>
            </a:r>
            <a:r>
              <a:rPr lang="en-US" sz="2000" dirty="0"/>
              <a:t> is a set of sentences (premises) and a conclusion.</a:t>
            </a:r>
          </a:p>
        </p:txBody>
      </p:sp>
      <p:sp>
        <p:nvSpPr>
          <p:cNvPr id="20" name="TextBox 19">
            <a:extLst>
              <a:ext uri="{FF2B5EF4-FFF2-40B4-BE49-F238E27FC236}">
                <a16:creationId xmlns:a16="http://schemas.microsoft.com/office/drawing/2014/main" id="{7750C4A0-AB66-815B-4B59-37D55113B25D}"/>
              </a:ext>
            </a:extLst>
          </p:cNvPr>
          <p:cNvSpPr txBox="1"/>
          <p:nvPr/>
        </p:nvSpPr>
        <p:spPr>
          <a:xfrm>
            <a:off x="825374" y="4552801"/>
            <a:ext cx="1078076" cy="369332"/>
          </a:xfrm>
          <a:prstGeom prst="rect">
            <a:avLst/>
          </a:prstGeom>
          <a:noFill/>
          <a:ln>
            <a:noFill/>
          </a:ln>
        </p:spPr>
        <p:txBody>
          <a:bodyPr wrap="square">
            <a:spAutoFit/>
          </a:bodyPr>
          <a:lstStyle/>
          <a:p>
            <a:r>
              <a:rPr lang="en-US" b="1" dirty="0"/>
              <a:t>Premises</a:t>
            </a:r>
          </a:p>
        </p:txBody>
      </p:sp>
      <p:sp>
        <p:nvSpPr>
          <p:cNvPr id="2" name="TextBox 1">
            <a:extLst>
              <a:ext uri="{FF2B5EF4-FFF2-40B4-BE49-F238E27FC236}">
                <a16:creationId xmlns:a16="http://schemas.microsoft.com/office/drawing/2014/main" id="{A9652202-ED7D-6D07-2A55-F205E48B44EF}"/>
              </a:ext>
            </a:extLst>
          </p:cNvPr>
          <p:cNvSpPr txBox="1"/>
          <p:nvPr/>
        </p:nvSpPr>
        <p:spPr>
          <a:xfrm>
            <a:off x="2867416" y="5775296"/>
            <a:ext cx="2407299" cy="369332"/>
          </a:xfrm>
          <a:prstGeom prst="rect">
            <a:avLst/>
          </a:prstGeom>
          <a:noFill/>
          <a:ln>
            <a:noFill/>
          </a:ln>
        </p:spPr>
        <p:txBody>
          <a:bodyPr wrap="square">
            <a:spAutoFit/>
          </a:bodyPr>
          <a:lstStyle/>
          <a:p>
            <a:r>
              <a:rPr lang="en-US" dirty="0"/>
              <a:t>Sarah has a student ID.</a:t>
            </a:r>
          </a:p>
        </p:txBody>
      </p:sp>
      <p:sp>
        <p:nvSpPr>
          <p:cNvPr id="4" name="TextBox 3">
            <a:extLst>
              <a:ext uri="{FF2B5EF4-FFF2-40B4-BE49-F238E27FC236}">
                <a16:creationId xmlns:a16="http://schemas.microsoft.com/office/drawing/2014/main" id="{F6C73B2F-92D9-70FA-16AB-15A2E97DB6FB}"/>
              </a:ext>
            </a:extLst>
          </p:cNvPr>
          <p:cNvSpPr txBox="1"/>
          <p:nvPr/>
        </p:nvSpPr>
        <p:spPr>
          <a:xfrm>
            <a:off x="2867416" y="4275802"/>
            <a:ext cx="3090766" cy="923330"/>
          </a:xfrm>
          <a:prstGeom prst="rect">
            <a:avLst/>
          </a:prstGeom>
          <a:noFill/>
          <a:ln>
            <a:noFill/>
          </a:ln>
        </p:spPr>
        <p:txBody>
          <a:bodyPr wrap="square">
            <a:spAutoFit/>
          </a:bodyPr>
          <a:lstStyle/>
          <a:p>
            <a:r>
              <a:rPr lang="en-US" dirty="0"/>
              <a:t>All students must have student IDs to enter the library.</a:t>
            </a:r>
          </a:p>
          <a:p>
            <a:r>
              <a:rPr lang="en-US" dirty="0"/>
              <a:t>Sarah entered the library.</a:t>
            </a:r>
          </a:p>
        </p:txBody>
      </p:sp>
      <p:sp>
        <p:nvSpPr>
          <p:cNvPr id="6" name="TextBox 5">
            <a:extLst>
              <a:ext uri="{FF2B5EF4-FFF2-40B4-BE49-F238E27FC236}">
                <a16:creationId xmlns:a16="http://schemas.microsoft.com/office/drawing/2014/main" id="{0546F73D-2548-1B52-001A-D0A2A5CA5EF3}"/>
              </a:ext>
            </a:extLst>
          </p:cNvPr>
          <p:cNvSpPr txBox="1"/>
          <p:nvPr/>
        </p:nvSpPr>
        <p:spPr>
          <a:xfrm>
            <a:off x="825374" y="5775296"/>
            <a:ext cx="1283348" cy="369332"/>
          </a:xfrm>
          <a:prstGeom prst="rect">
            <a:avLst/>
          </a:prstGeom>
          <a:noFill/>
          <a:ln>
            <a:noFill/>
          </a:ln>
        </p:spPr>
        <p:txBody>
          <a:bodyPr wrap="square">
            <a:spAutoFit/>
          </a:bodyPr>
          <a:lstStyle/>
          <a:p>
            <a:r>
              <a:rPr lang="en-US" b="1" dirty="0"/>
              <a:t>Conclusion</a:t>
            </a:r>
          </a:p>
        </p:txBody>
      </p:sp>
      <p:sp>
        <p:nvSpPr>
          <p:cNvPr id="9" name="TextBox 8">
            <a:extLst>
              <a:ext uri="{FF2B5EF4-FFF2-40B4-BE49-F238E27FC236}">
                <a16:creationId xmlns:a16="http://schemas.microsoft.com/office/drawing/2014/main" id="{3185CE99-792F-6B3F-DBF8-549BB6EFF2E9}"/>
              </a:ext>
            </a:extLst>
          </p:cNvPr>
          <p:cNvSpPr txBox="1"/>
          <p:nvPr/>
        </p:nvSpPr>
        <p:spPr>
          <a:xfrm>
            <a:off x="6922150" y="5775296"/>
            <a:ext cx="3305368" cy="369332"/>
          </a:xfrm>
          <a:prstGeom prst="rect">
            <a:avLst/>
          </a:prstGeom>
          <a:noFill/>
          <a:ln>
            <a:noFill/>
          </a:ln>
        </p:spPr>
        <p:txBody>
          <a:bodyPr wrap="square">
            <a:spAutoFit/>
          </a:bodyPr>
          <a:lstStyle/>
          <a:p>
            <a:r>
              <a:rPr lang="en-US" dirty="0"/>
              <a:t>Jake will be late for his 8am class.</a:t>
            </a:r>
          </a:p>
        </p:txBody>
      </p:sp>
      <p:sp>
        <p:nvSpPr>
          <p:cNvPr id="14" name="TextBox 13">
            <a:extLst>
              <a:ext uri="{FF2B5EF4-FFF2-40B4-BE49-F238E27FC236}">
                <a16:creationId xmlns:a16="http://schemas.microsoft.com/office/drawing/2014/main" id="{984C0781-27DB-1316-8226-35787109D149}"/>
              </a:ext>
            </a:extLst>
          </p:cNvPr>
          <p:cNvSpPr txBox="1"/>
          <p:nvPr/>
        </p:nvSpPr>
        <p:spPr>
          <a:xfrm>
            <a:off x="6922148" y="4205263"/>
            <a:ext cx="4089141" cy="1200329"/>
          </a:xfrm>
          <a:prstGeom prst="rect">
            <a:avLst/>
          </a:prstGeom>
          <a:noFill/>
          <a:ln>
            <a:noFill/>
          </a:ln>
        </p:spPr>
        <p:txBody>
          <a:bodyPr wrap="square">
            <a:spAutoFit/>
          </a:bodyPr>
          <a:lstStyle/>
          <a:p>
            <a:r>
              <a:rPr lang="en-US" dirty="0"/>
              <a:t>If you hit the snooze button more than twice, you will be late for your 8am class.</a:t>
            </a:r>
          </a:p>
          <a:p>
            <a:r>
              <a:rPr lang="en-US" dirty="0"/>
              <a:t>Jake hit the snooze button four times this morning.</a:t>
            </a:r>
          </a:p>
        </p:txBody>
      </p:sp>
    </p:spTree>
    <p:extLst>
      <p:ext uri="{BB962C8B-B14F-4D97-AF65-F5344CB8AC3E}">
        <p14:creationId xmlns:p14="http://schemas.microsoft.com/office/powerpoint/2010/main" val="26133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2" grpId="0"/>
      <p:bldP spid="4" grpId="0"/>
      <p:bldP spid="6" grpId="0"/>
      <p:bldP spid="9"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8BA16-3E46-A37E-043D-6D253C5381BA}"/>
            </a:ext>
          </a:extLst>
        </p:cNvPr>
        <p:cNvGrpSpPr/>
        <p:nvPr/>
      </p:nvGrpSpPr>
      <p:grpSpPr>
        <a:xfrm>
          <a:off x="0" y="0"/>
          <a:ext cx="0" cy="0"/>
          <a:chOff x="0" y="0"/>
          <a:chExt cx="0" cy="0"/>
        </a:xfrm>
      </p:grpSpPr>
      <p:sp>
        <p:nvSpPr>
          <p:cNvPr id="10" name="Title 12">
            <a:extLst>
              <a:ext uri="{FF2B5EF4-FFF2-40B4-BE49-F238E27FC236}">
                <a16:creationId xmlns:a16="http://schemas.microsoft.com/office/drawing/2014/main" id="{CB3B4C95-C413-526C-3B83-7F1CD4329D04}"/>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Validity and Soundness</a:t>
            </a:r>
          </a:p>
        </p:txBody>
      </p:sp>
      <p:sp>
        <p:nvSpPr>
          <p:cNvPr id="21" name="TextBox 20">
            <a:extLst>
              <a:ext uri="{FF2B5EF4-FFF2-40B4-BE49-F238E27FC236}">
                <a16:creationId xmlns:a16="http://schemas.microsoft.com/office/drawing/2014/main" id="{77828906-24F4-F29F-AD08-AD68DBF4C11E}"/>
              </a:ext>
            </a:extLst>
          </p:cNvPr>
          <p:cNvSpPr txBox="1"/>
          <p:nvPr/>
        </p:nvSpPr>
        <p:spPr>
          <a:xfrm>
            <a:off x="675694" y="924244"/>
            <a:ext cx="4996542" cy="677108"/>
          </a:xfrm>
          <a:prstGeom prst="rect">
            <a:avLst/>
          </a:prstGeom>
          <a:noFill/>
          <a:ln w="25400">
            <a:solidFill>
              <a:schemeClr val="tx1"/>
            </a:solidFill>
          </a:ln>
        </p:spPr>
        <p:txBody>
          <a:bodyPr wrap="square">
            <a:spAutoFit/>
          </a:bodyPr>
          <a:lstStyle/>
          <a:p>
            <a:pPr>
              <a:buNone/>
            </a:pPr>
            <a:r>
              <a:rPr lang="en-US" sz="2000" b="1" i="1" dirty="0"/>
              <a:t>Definition.</a:t>
            </a:r>
            <a:r>
              <a:rPr lang="en-US" sz="2000" dirty="0"/>
              <a:t> An argument is </a:t>
            </a:r>
            <a:r>
              <a:rPr lang="en-US" sz="2000" b="1" i="1" dirty="0"/>
              <a:t>valid</a:t>
            </a:r>
            <a:r>
              <a:rPr lang="en-US" sz="2000" dirty="0"/>
              <a:t> if, </a:t>
            </a:r>
            <a:r>
              <a:rPr lang="en-US" dirty="0"/>
              <a:t>whenever all its premises are true, the conclusion must be true.</a:t>
            </a:r>
            <a:endParaRPr lang="en-US" sz="2000" dirty="0"/>
          </a:p>
        </p:txBody>
      </p:sp>
      <p:sp>
        <p:nvSpPr>
          <p:cNvPr id="22" name="TextBox 21">
            <a:extLst>
              <a:ext uri="{FF2B5EF4-FFF2-40B4-BE49-F238E27FC236}">
                <a16:creationId xmlns:a16="http://schemas.microsoft.com/office/drawing/2014/main" id="{D8233072-4877-2A0B-471B-4732B3699605}"/>
              </a:ext>
            </a:extLst>
          </p:cNvPr>
          <p:cNvSpPr txBox="1"/>
          <p:nvPr/>
        </p:nvSpPr>
        <p:spPr>
          <a:xfrm>
            <a:off x="648770" y="3567040"/>
            <a:ext cx="1078076" cy="369332"/>
          </a:xfrm>
          <a:prstGeom prst="rect">
            <a:avLst/>
          </a:prstGeom>
          <a:noFill/>
          <a:ln>
            <a:noFill/>
          </a:ln>
        </p:spPr>
        <p:txBody>
          <a:bodyPr wrap="square">
            <a:spAutoFit/>
          </a:bodyPr>
          <a:lstStyle/>
          <a:p>
            <a:r>
              <a:rPr lang="en-US" b="1" dirty="0"/>
              <a:t>Premises</a:t>
            </a:r>
          </a:p>
        </p:txBody>
      </p:sp>
      <p:sp>
        <p:nvSpPr>
          <p:cNvPr id="23" name="TextBox 22">
            <a:extLst>
              <a:ext uri="{FF2B5EF4-FFF2-40B4-BE49-F238E27FC236}">
                <a16:creationId xmlns:a16="http://schemas.microsoft.com/office/drawing/2014/main" id="{17594DA8-708B-D559-BD7B-80FB5227315C}"/>
              </a:ext>
            </a:extLst>
          </p:cNvPr>
          <p:cNvSpPr txBox="1"/>
          <p:nvPr/>
        </p:nvSpPr>
        <p:spPr>
          <a:xfrm>
            <a:off x="2019060" y="4444643"/>
            <a:ext cx="2407299" cy="646331"/>
          </a:xfrm>
          <a:prstGeom prst="rect">
            <a:avLst/>
          </a:prstGeom>
          <a:noFill/>
          <a:ln>
            <a:noFill/>
          </a:ln>
        </p:spPr>
        <p:txBody>
          <a:bodyPr wrap="square">
            <a:spAutoFit/>
          </a:bodyPr>
          <a:lstStyle/>
          <a:p>
            <a:r>
              <a:rPr lang="en-US" dirty="0"/>
              <a:t>My phone needs charging.</a:t>
            </a:r>
          </a:p>
        </p:txBody>
      </p:sp>
      <p:sp>
        <p:nvSpPr>
          <p:cNvPr id="24" name="TextBox 23">
            <a:extLst>
              <a:ext uri="{FF2B5EF4-FFF2-40B4-BE49-F238E27FC236}">
                <a16:creationId xmlns:a16="http://schemas.microsoft.com/office/drawing/2014/main" id="{CE7C4495-63E6-729F-6598-3AE36CB74CD9}"/>
              </a:ext>
            </a:extLst>
          </p:cNvPr>
          <p:cNvSpPr txBox="1"/>
          <p:nvPr/>
        </p:nvSpPr>
        <p:spPr>
          <a:xfrm>
            <a:off x="2015562" y="3412147"/>
            <a:ext cx="2744750" cy="923330"/>
          </a:xfrm>
          <a:prstGeom prst="rect">
            <a:avLst/>
          </a:prstGeom>
          <a:noFill/>
          <a:ln>
            <a:noFill/>
          </a:ln>
        </p:spPr>
        <p:txBody>
          <a:bodyPr wrap="square">
            <a:spAutoFit/>
          </a:bodyPr>
          <a:lstStyle/>
          <a:p>
            <a:r>
              <a:rPr lang="en-US" dirty="0"/>
              <a:t>All smartphones need charging. My phone is a smartphone.</a:t>
            </a:r>
          </a:p>
        </p:txBody>
      </p:sp>
      <p:sp>
        <p:nvSpPr>
          <p:cNvPr id="25" name="TextBox 24">
            <a:extLst>
              <a:ext uri="{FF2B5EF4-FFF2-40B4-BE49-F238E27FC236}">
                <a16:creationId xmlns:a16="http://schemas.microsoft.com/office/drawing/2014/main" id="{168E2E25-CD13-AD6E-A470-EE1AA5CDDEAD}"/>
              </a:ext>
            </a:extLst>
          </p:cNvPr>
          <p:cNvSpPr txBox="1"/>
          <p:nvPr/>
        </p:nvSpPr>
        <p:spPr>
          <a:xfrm>
            <a:off x="471489" y="4444643"/>
            <a:ext cx="1283348" cy="369332"/>
          </a:xfrm>
          <a:prstGeom prst="rect">
            <a:avLst/>
          </a:prstGeom>
          <a:noFill/>
          <a:ln>
            <a:noFill/>
          </a:ln>
        </p:spPr>
        <p:txBody>
          <a:bodyPr wrap="square">
            <a:spAutoFit/>
          </a:bodyPr>
          <a:lstStyle/>
          <a:p>
            <a:r>
              <a:rPr lang="en-US" b="1" dirty="0"/>
              <a:t>Conclusion</a:t>
            </a:r>
          </a:p>
        </p:txBody>
      </p:sp>
      <p:sp>
        <p:nvSpPr>
          <p:cNvPr id="26" name="TextBox 25">
            <a:extLst>
              <a:ext uri="{FF2B5EF4-FFF2-40B4-BE49-F238E27FC236}">
                <a16:creationId xmlns:a16="http://schemas.microsoft.com/office/drawing/2014/main" id="{363EDBF3-FCF8-4B4A-E226-7C4AB0308FC5}"/>
              </a:ext>
            </a:extLst>
          </p:cNvPr>
          <p:cNvSpPr txBox="1"/>
          <p:nvPr/>
        </p:nvSpPr>
        <p:spPr>
          <a:xfrm>
            <a:off x="8589752" y="4444643"/>
            <a:ext cx="3305368" cy="369332"/>
          </a:xfrm>
          <a:prstGeom prst="rect">
            <a:avLst/>
          </a:prstGeom>
          <a:noFill/>
          <a:ln>
            <a:noFill/>
          </a:ln>
        </p:spPr>
        <p:txBody>
          <a:bodyPr wrap="square">
            <a:spAutoFit/>
          </a:bodyPr>
          <a:lstStyle/>
          <a:p>
            <a:r>
              <a:rPr lang="en-US" dirty="0"/>
              <a:t>Dr. Alvin gives easy exams.</a:t>
            </a:r>
          </a:p>
        </p:txBody>
      </p:sp>
      <p:sp>
        <p:nvSpPr>
          <p:cNvPr id="27" name="TextBox 26">
            <a:extLst>
              <a:ext uri="{FF2B5EF4-FFF2-40B4-BE49-F238E27FC236}">
                <a16:creationId xmlns:a16="http://schemas.microsoft.com/office/drawing/2014/main" id="{69F22E2C-308A-17A0-F060-557890E1AE5B}"/>
              </a:ext>
            </a:extLst>
          </p:cNvPr>
          <p:cNvSpPr txBox="1"/>
          <p:nvPr/>
        </p:nvSpPr>
        <p:spPr>
          <a:xfrm>
            <a:off x="8589751" y="3412146"/>
            <a:ext cx="3024284" cy="646331"/>
          </a:xfrm>
          <a:prstGeom prst="rect">
            <a:avLst/>
          </a:prstGeom>
          <a:noFill/>
          <a:ln>
            <a:noFill/>
          </a:ln>
        </p:spPr>
        <p:txBody>
          <a:bodyPr wrap="square">
            <a:spAutoFit/>
          </a:bodyPr>
          <a:lstStyle/>
          <a:p>
            <a:r>
              <a:rPr lang="en-US" dirty="0"/>
              <a:t>All professors give easy exams.</a:t>
            </a:r>
          </a:p>
          <a:p>
            <a:r>
              <a:rPr lang="en-US" dirty="0"/>
              <a:t>Dr. Alvin is a professor.</a:t>
            </a:r>
          </a:p>
        </p:txBody>
      </p:sp>
      <p:sp>
        <p:nvSpPr>
          <p:cNvPr id="28" name="TextBox 27">
            <a:extLst>
              <a:ext uri="{FF2B5EF4-FFF2-40B4-BE49-F238E27FC236}">
                <a16:creationId xmlns:a16="http://schemas.microsoft.com/office/drawing/2014/main" id="{D7D838EE-3BF6-9041-3A53-BED1DC771064}"/>
              </a:ext>
            </a:extLst>
          </p:cNvPr>
          <p:cNvSpPr txBox="1"/>
          <p:nvPr/>
        </p:nvSpPr>
        <p:spPr>
          <a:xfrm>
            <a:off x="2720506" y="5137580"/>
            <a:ext cx="715538" cy="369332"/>
          </a:xfrm>
          <a:prstGeom prst="rect">
            <a:avLst/>
          </a:prstGeom>
          <a:noFill/>
          <a:ln>
            <a:noFill/>
          </a:ln>
        </p:spPr>
        <p:txBody>
          <a:bodyPr wrap="square">
            <a:spAutoFit/>
          </a:bodyPr>
          <a:lstStyle/>
          <a:p>
            <a:r>
              <a:rPr lang="en-US" dirty="0"/>
              <a:t>Valid</a:t>
            </a:r>
          </a:p>
        </p:txBody>
      </p:sp>
      <p:sp>
        <p:nvSpPr>
          <p:cNvPr id="29" name="TextBox 28">
            <a:extLst>
              <a:ext uri="{FF2B5EF4-FFF2-40B4-BE49-F238E27FC236}">
                <a16:creationId xmlns:a16="http://schemas.microsoft.com/office/drawing/2014/main" id="{7776CCFC-9D0E-6043-6B86-64C8E6628469}"/>
              </a:ext>
            </a:extLst>
          </p:cNvPr>
          <p:cNvSpPr txBox="1"/>
          <p:nvPr/>
        </p:nvSpPr>
        <p:spPr>
          <a:xfrm>
            <a:off x="930876" y="5137580"/>
            <a:ext cx="863466" cy="369332"/>
          </a:xfrm>
          <a:prstGeom prst="rect">
            <a:avLst/>
          </a:prstGeom>
          <a:noFill/>
          <a:ln>
            <a:noFill/>
          </a:ln>
        </p:spPr>
        <p:txBody>
          <a:bodyPr wrap="square">
            <a:spAutoFit/>
          </a:bodyPr>
          <a:lstStyle/>
          <a:p>
            <a:r>
              <a:rPr lang="en-US" b="1" dirty="0"/>
              <a:t>Valid?</a:t>
            </a:r>
          </a:p>
        </p:txBody>
      </p:sp>
      <p:sp>
        <p:nvSpPr>
          <p:cNvPr id="30" name="TextBox 29">
            <a:extLst>
              <a:ext uri="{FF2B5EF4-FFF2-40B4-BE49-F238E27FC236}">
                <a16:creationId xmlns:a16="http://schemas.microsoft.com/office/drawing/2014/main" id="{3AED4594-0990-84F4-5787-058837D2CE26}"/>
              </a:ext>
            </a:extLst>
          </p:cNvPr>
          <p:cNvSpPr txBox="1"/>
          <p:nvPr/>
        </p:nvSpPr>
        <p:spPr>
          <a:xfrm>
            <a:off x="675694" y="1868836"/>
            <a:ext cx="4026935" cy="677108"/>
          </a:xfrm>
          <a:prstGeom prst="rect">
            <a:avLst/>
          </a:prstGeom>
          <a:noFill/>
          <a:ln w="25400">
            <a:solidFill>
              <a:schemeClr val="tx1"/>
            </a:solidFill>
          </a:ln>
        </p:spPr>
        <p:txBody>
          <a:bodyPr wrap="square">
            <a:spAutoFit/>
          </a:bodyPr>
          <a:lstStyle/>
          <a:p>
            <a:r>
              <a:rPr lang="en-US" sz="2000" b="1" i="1" dirty="0"/>
              <a:t>Definition.</a:t>
            </a:r>
            <a:r>
              <a:rPr lang="en-US" sz="2000" dirty="0"/>
              <a:t> An argument is </a:t>
            </a:r>
            <a:r>
              <a:rPr lang="en-US" b="1" i="1" dirty="0"/>
              <a:t>sound</a:t>
            </a:r>
            <a:r>
              <a:rPr lang="en-US" dirty="0"/>
              <a:t> if it is valid </a:t>
            </a:r>
            <a:r>
              <a:rPr lang="en-US" i="1" dirty="0"/>
              <a:t>and</a:t>
            </a:r>
            <a:r>
              <a:rPr lang="en-US" dirty="0"/>
              <a:t> all premises are actually true.</a:t>
            </a:r>
          </a:p>
        </p:txBody>
      </p:sp>
      <p:sp>
        <p:nvSpPr>
          <p:cNvPr id="32" name="TextBox 31">
            <a:extLst>
              <a:ext uri="{FF2B5EF4-FFF2-40B4-BE49-F238E27FC236}">
                <a16:creationId xmlns:a16="http://schemas.microsoft.com/office/drawing/2014/main" id="{3A1A193D-E723-A4EC-C878-3ACC1804478C}"/>
              </a:ext>
            </a:extLst>
          </p:cNvPr>
          <p:cNvSpPr txBox="1"/>
          <p:nvPr/>
        </p:nvSpPr>
        <p:spPr>
          <a:xfrm>
            <a:off x="6217880" y="1884224"/>
            <a:ext cx="4782912" cy="646331"/>
          </a:xfrm>
          <a:prstGeom prst="rect">
            <a:avLst/>
          </a:prstGeom>
          <a:noFill/>
          <a:ln>
            <a:noFill/>
          </a:ln>
        </p:spPr>
        <p:txBody>
          <a:bodyPr wrap="square">
            <a:spAutoFit/>
          </a:bodyPr>
          <a:lstStyle/>
          <a:p>
            <a:r>
              <a:rPr lang="en-US" b="0" i="0" dirty="0">
                <a:solidFill>
                  <a:srgbClr val="424242"/>
                </a:solidFill>
                <a:effectLst/>
              </a:rPr>
              <a:t>Sound means the conclusion is not only logically guaranteed but also factually correct. </a:t>
            </a:r>
            <a:endParaRPr lang="en-US" dirty="0"/>
          </a:p>
        </p:txBody>
      </p:sp>
      <p:sp>
        <p:nvSpPr>
          <p:cNvPr id="34" name="TextBox 33">
            <a:extLst>
              <a:ext uri="{FF2B5EF4-FFF2-40B4-BE49-F238E27FC236}">
                <a16:creationId xmlns:a16="http://schemas.microsoft.com/office/drawing/2014/main" id="{671FE2F6-C46D-EE12-EBF3-53503FF6F91C}"/>
              </a:ext>
            </a:extLst>
          </p:cNvPr>
          <p:cNvSpPr txBox="1"/>
          <p:nvPr/>
        </p:nvSpPr>
        <p:spPr>
          <a:xfrm>
            <a:off x="6217880" y="805892"/>
            <a:ext cx="5708583" cy="923330"/>
          </a:xfrm>
          <a:prstGeom prst="rect">
            <a:avLst/>
          </a:prstGeom>
          <a:noFill/>
          <a:ln>
            <a:noFill/>
          </a:ln>
        </p:spPr>
        <p:txBody>
          <a:bodyPr wrap="square">
            <a:spAutoFit/>
          </a:bodyPr>
          <a:lstStyle/>
          <a:p>
            <a:r>
              <a:rPr lang="en-US" dirty="0"/>
              <a:t>Validity is about the </a:t>
            </a:r>
            <a:r>
              <a:rPr lang="en-US" b="1" dirty="0"/>
              <a:t>form</a:t>
            </a:r>
            <a:r>
              <a:rPr lang="en-US" dirty="0"/>
              <a:t> of the argument—not whether the premises are actually true. Even an argument with false premises can be valid if the conclusion logically follows.</a:t>
            </a:r>
          </a:p>
        </p:txBody>
      </p:sp>
      <p:sp>
        <p:nvSpPr>
          <p:cNvPr id="35" name="TextBox 34">
            <a:extLst>
              <a:ext uri="{FF2B5EF4-FFF2-40B4-BE49-F238E27FC236}">
                <a16:creationId xmlns:a16="http://schemas.microsoft.com/office/drawing/2014/main" id="{FC6DA648-72AE-F618-24EC-790B6A73FB25}"/>
              </a:ext>
            </a:extLst>
          </p:cNvPr>
          <p:cNvSpPr txBox="1"/>
          <p:nvPr/>
        </p:nvSpPr>
        <p:spPr>
          <a:xfrm>
            <a:off x="2720505" y="5772511"/>
            <a:ext cx="841017" cy="369332"/>
          </a:xfrm>
          <a:prstGeom prst="rect">
            <a:avLst/>
          </a:prstGeom>
          <a:noFill/>
          <a:ln>
            <a:noFill/>
          </a:ln>
        </p:spPr>
        <p:txBody>
          <a:bodyPr wrap="square">
            <a:spAutoFit/>
          </a:bodyPr>
          <a:lstStyle/>
          <a:p>
            <a:r>
              <a:rPr lang="en-US" dirty="0"/>
              <a:t>Sound</a:t>
            </a:r>
          </a:p>
        </p:txBody>
      </p:sp>
      <p:sp>
        <p:nvSpPr>
          <p:cNvPr id="36" name="TextBox 35">
            <a:extLst>
              <a:ext uri="{FF2B5EF4-FFF2-40B4-BE49-F238E27FC236}">
                <a16:creationId xmlns:a16="http://schemas.microsoft.com/office/drawing/2014/main" id="{635139EB-A8BE-284C-A06A-EFF8D0188E76}"/>
              </a:ext>
            </a:extLst>
          </p:cNvPr>
          <p:cNvSpPr txBox="1"/>
          <p:nvPr/>
        </p:nvSpPr>
        <p:spPr>
          <a:xfrm>
            <a:off x="822408" y="5772511"/>
            <a:ext cx="994095" cy="369332"/>
          </a:xfrm>
          <a:prstGeom prst="rect">
            <a:avLst/>
          </a:prstGeom>
          <a:noFill/>
          <a:ln>
            <a:noFill/>
          </a:ln>
        </p:spPr>
        <p:txBody>
          <a:bodyPr wrap="square">
            <a:spAutoFit/>
          </a:bodyPr>
          <a:lstStyle/>
          <a:p>
            <a:r>
              <a:rPr lang="en-US" b="1" dirty="0"/>
              <a:t>Sound?</a:t>
            </a:r>
          </a:p>
        </p:txBody>
      </p:sp>
      <p:sp>
        <p:nvSpPr>
          <p:cNvPr id="37" name="TextBox 36">
            <a:extLst>
              <a:ext uri="{FF2B5EF4-FFF2-40B4-BE49-F238E27FC236}">
                <a16:creationId xmlns:a16="http://schemas.microsoft.com/office/drawing/2014/main" id="{CDA8F75C-1E04-25A0-B970-3492F04C63F8}"/>
              </a:ext>
            </a:extLst>
          </p:cNvPr>
          <p:cNvSpPr txBox="1"/>
          <p:nvPr/>
        </p:nvSpPr>
        <p:spPr>
          <a:xfrm>
            <a:off x="9452252" y="5137580"/>
            <a:ext cx="715538" cy="369332"/>
          </a:xfrm>
          <a:prstGeom prst="rect">
            <a:avLst/>
          </a:prstGeom>
          <a:noFill/>
          <a:ln>
            <a:noFill/>
          </a:ln>
        </p:spPr>
        <p:txBody>
          <a:bodyPr wrap="square">
            <a:spAutoFit/>
          </a:bodyPr>
          <a:lstStyle/>
          <a:p>
            <a:r>
              <a:rPr lang="en-US" dirty="0"/>
              <a:t>Valid</a:t>
            </a:r>
          </a:p>
        </p:txBody>
      </p:sp>
      <p:sp>
        <p:nvSpPr>
          <p:cNvPr id="38" name="TextBox 37">
            <a:extLst>
              <a:ext uri="{FF2B5EF4-FFF2-40B4-BE49-F238E27FC236}">
                <a16:creationId xmlns:a16="http://schemas.microsoft.com/office/drawing/2014/main" id="{F8FB2539-ACC7-95C8-DB1A-D6A536D5E339}"/>
              </a:ext>
            </a:extLst>
          </p:cNvPr>
          <p:cNvSpPr txBox="1"/>
          <p:nvPr/>
        </p:nvSpPr>
        <p:spPr>
          <a:xfrm>
            <a:off x="9559554" y="5772511"/>
            <a:ext cx="500933" cy="369332"/>
          </a:xfrm>
          <a:prstGeom prst="rect">
            <a:avLst/>
          </a:prstGeom>
          <a:noFill/>
          <a:ln>
            <a:noFill/>
          </a:ln>
        </p:spPr>
        <p:txBody>
          <a:bodyPr wrap="square">
            <a:spAutoFit/>
          </a:bodyPr>
          <a:lstStyle/>
          <a:p>
            <a:r>
              <a:rPr lang="en-US" dirty="0"/>
              <a:t>No</a:t>
            </a:r>
          </a:p>
        </p:txBody>
      </p:sp>
      <p:sp>
        <p:nvSpPr>
          <p:cNvPr id="39" name="TextBox 38">
            <a:extLst>
              <a:ext uri="{FF2B5EF4-FFF2-40B4-BE49-F238E27FC236}">
                <a16:creationId xmlns:a16="http://schemas.microsoft.com/office/drawing/2014/main" id="{96E04FF2-4F86-3518-4A04-2E537CF4A095}"/>
              </a:ext>
            </a:extLst>
          </p:cNvPr>
          <p:cNvSpPr txBox="1"/>
          <p:nvPr/>
        </p:nvSpPr>
        <p:spPr>
          <a:xfrm>
            <a:off x="5304406" y="4444643"/>
            <a:ext cx="2407299" cy="369332"/>
          </a:xfrm>
          <a:prstGeom prst="rect">
            <a:avLst/>
          </a:prstGeom>
          <a:noFill/>
          <a:ln>
            <a:noFill/>
          </a:ln>
        </p:spPr>
        <p:txBody>
          <a:bodyPr wrap="square">
            <a:spAutoFit/>
          </a:bodyPr>
          <a:lstStyle/>
          <a:p>
            <a:r>
              <a:rPr lang="en-US" dirty="0"/>
              <a:t>Jessica is a student.</a:t>
            </a:r>
          </a:p>
        </p:txBody>
      </p:sp>
      <p:sp>
        <p:nvSpPr>
          <p:cNvPr id="40" name="TextBox 39">
            <a:extLst>
              <a:ext uri="{FF2B5EF4-FFF2-40B4-BE49-F238E27FC236}">
                <a16:creationId xmlns:a16="http://schemas.microsoft.com/office/drawing/2014/main" id="{79221F71-31F9-CD51-832F-B2CE76204FBB}"/>
              </a:ext>
            </a:extLst>
          </p:cNvPr>
          <p:cNvSpPr txBox="1"/>
          <p:nvPr/>
        </p:nvSpPr>
        <p:spPr>
          <a:xfrm>
            <a:off x="5304406" y="3412147"/>
            <a:ext cx="3090766" cy="646331"/>
          </a:xfrm>
          <a:prstGeom prst="rect">
            <a:avLst/>
          </a:prstGeom>
          <a:noFill/>
          <a:ln>
            <a:noFill/>
          </a:ln>
        </p:spPr>
        <p:txBody>
          <a:bodyPr wrap="square">
            <a:spAutoFit/>
          </a:bodyPr>
          <a:lstStyle/>
          <a:p>
            <a:r>
              <a:rPr lang="en-US" dirty="0"/>
              <a:t>Some students have iPhones. Jessica has an iPhone. </a:t>
            </a:r>
          </a:p>
        </p:txBody>
      </p:sp>
      <p:sp>
        <p:nvSpPr>
          <p:cNvPr id="41" name="TextBox 40">
            <a:extLst>
              <a:ext uri="{FF2B5EF4-FFF2-40B4-BE49-F238E27FC236}">
                <a16:creationId xmlns:a16="http://schemas.microsoft.com/office/drawing/2014/main" id="{C1239B19-7A8C-3E44-6728-E73FA0465851}"/>
              </a:ext>
            </a:extLst>
          </p:cNvPr>
          <p:cNvSpPr txBox="1"/>
          <p:nvPr/>
        </p:nvSpPr>
        <p:spPr>
          <a:xfrm>
            <a:off x="6006729" y="5137580"/>
            <a:ext cx="517069" cy="369332"/>
          </a:xfrm>
          <a:prstGeom prst="rect">
            <a:avLst/>
          </a:prstGeom>
          <a:noFill/>
          <a:ln>
            <a:noFill/>
          </a:ln>
        </p:spPr>
        <p:txBody>
          <a:bodyPr wrap="square">
            <a:spAutoFit/>
          </a:bodyPr>
          <a:lstStyle/>
          <a:p>
            <a:r>
              <a:rPr lang="en-US" dirty="0"/>
              <a:t>No</a:t>
            </a:r>
          </a:p>
        </p:txBody>
      </p:sp>
      <p:sp>
        <p:nvSpPr>
          <p:cNvPr id="42" name="TextBox 41">
            <a:extLst>
              <a:ext uri="{FF2B5EF4-FFF2-40B4-BE49-F238E27FC236}">
                <a16:creationId xmlns:a16="http://schemas.microsoft.com/office/drawing/2014/main" id="{C4BB7947-CD95-0AC3-8C25-4287F0C8261C}"/>
              </a:ext>
            </a:extLst>
          </p:cNvPr>
          <p:cNvSpPr txBox="1"/>
          <p:nvPr/>
        </p:nvSpPr>
        <p:spPr>
          <a:xfrm>
            <a:off x="6006729" y="5772511"/>
            <a:ext cx="517069" cy="369332"/>
          </a:xfrm>
          <a:prstGeom prst="rect">
            <a:avLst/>
          </a:prstGeom>
          <a:noFill/>
          <a:ln>
            <a:noFill/>
          </a:ln>
        </p:spPr>
        <p:txBody>
          <a:bodyPr wrap="square">
            <a:spAutoFit/>
          </a:bodyPr>
          <a:lstStyle/>
          <a:p>
            <a:r>
              <a:rPr lang="en-US" dirty="0"/>
              <a:t>No</a:t>
            </a:r>
          </a:p>
        </p:txBody>
      </p:sp>
      <p:cxnSp>
        <p:nvCxnSpPr>
          <p:cNvPr id="46" name="Straight Connector 45">
            <a:extLst>
              <a:ext uri="{FF2B5EF4-FFF2-40B4-BE49-F238E27FC236}">
                <a16:creationId xmlns:a16="http://schemas.microsoft.com/office/drawing/2014/main" id="{D4BDD9CD-EEBF-FDF1-FBAF-DBD6ACEB39ED}"/>
              </a:ext>
            </a:extLst>
          </p:cNvPr>
          <p:cNvCxnSpPr>
            <a:cxnSpLocks/>
          </p:cNvCxnSpPr>
          <p:nvPr/>
        </p:nvCxnSpPr>
        <p:spPr>
          <a:xfrm>
            <a:off x="4900271" y="3278440"/>
            <a:ext cx="0" cy="3071070"/>
          </a:xfrm>
          <a:prstGeom prst="line">
            <a:avLst/>
          </a:prstGeom>
          <a:ln w="38100">
            <a:solidFill>
              <a:srgbClr val="1306BA"/>
            </a:solidFill>
          </a:ln>
          <a:effectLst/>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CBFA375D-79C8-F120-69DB-2EED31493996}"/>
              </a:ext>
            </a:extLst>
          </p:cNvPr>
          <p:cNvCxnSpPr>
            <a:cxnSpLocks/>
          </p:cNvCxnSpPr>
          <p:nvPr/>
        </p:nvCxnSpPr>
        <p:spPr>
          <a:xfrm>
            <a:off x="8404503" y="3278440"/>
            <a:ext cx="0" cy="3071070"/>
          </a:xfrm>
          <a:prstGeom prst="line">
            <a:avLst/>
          </a:prstGeom>
          <a:ln w="38100">
            <a:solidFill>
              <a:srgbClr val="1306BA"/>
            </a:solidFill>
          </a:ln>
          <a:effectLst/>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D9F4FA53-119E-6595-457D-24ED126BEBEB}"/>
              </a:ext>
            </a:extLst>
          </p:cNvPr>
          <p:cNvCxnSpPr>
            <a:cxnSpLocks/>
          </p:cNvCxnSpPr>
          <p:nvPr/>
        </p:nvCxnSpPr>
        <p:spPr>
          <a:xfrm>
            <a:off x="1886483" y="3278440"/>
            <a:ext cx="0" cy="3071070"/>
          </a:xfrm>
          <a:prstGeom prst="line">
            <a:avLst/>
          </a:prstGeom>
          <a:ln w="38100">
            <a:solidFill>
              <a:srgbClr val="1306BA"/>
            </a:solidFill>
          </a:ln>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092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p:bldP spid="25" grpId="0"/>
      <p:bldP spid="26" grpId="0"/>
      <p:bldP spid="27" grpId="0"/>
      <p:bldP spid="28" grpId="0"/>
      <p:bldP spid="29" grpId="0"/>
      <p:bldP spid="30" grpId="0" animBg="1"/>
      <p:bldP spid="32" grpId="0"/>
      <p:bldP spid="35" grpId="0"/>
      <p:bldP spid="36" grpId="0"/>
      <p:bldP spid="37" grpId="0"/>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8A34F-3CA7-842A-2AD4-7F6320D8878F}"/>
            </a:ext>
          </a:extLst>
        </p:cNvPr>
        <p:cNvGrpSpPr/>
        <p:nvPr/>
      </p:nvGrpSpPr>
      <p:grpSpPr>
        <a:xfrm>
          <a:off x="0" y="0"/>
          <a:ext cx="0" cy="0"/>
          <a:chOff x="0" y="0"/>
          <a:chExt cx="0" cy="0"/>
        </a:xfrm>
      </p:grpSpPr>
      <p:sp>
        <p:nvSpPr>
          <p:cNvPr id="10" name="Title 12">
            <a:extLst>
              <a:ext uri="{FF2B5EF4-FFF2-40B4-BE49-F238E27FC236}">
                <a16:creationId xmlns:a16="http://schemas.microsoft.com/office/drawing/2014/main" id="{8046CF30-1EDF-5F3C-96C7-A351C36300AF}"/>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Entailment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3C8A299-FEE2-8E94-2C34-C595803877D6}"/>
                  </a:ext>
                </a:extLst>
              </p:cNvPr>
              <p:cNvSpPr txBox="1"/>
              <p:nvPr/>
            </p:nvSpPr>
            <p:spPr>
              <a:xfrm>
                <a:off x="675695" y="1232971"/>
                <a:ext cx="3345796" cy="1015663"/>
              </a:xfrm>
              <a:prstGeom prst="rect">
                <a:avLst/>
              </a:prstGeom>
              <a:noFill/>
              <a:ln w="25400">
                <a:solidFill>
                  <a:schemeClr val="tx1"/>
                </a:solidFill>
              </a:ln>
            </p:spPr>
            <p:txBody>
              <a:bodyPr wrap="square">
                <a:spAutoFit/>
              </a:bodyPr>
              <a:lstStyle/>
              <a:p>
                <a:pPr>
                  <a:buNone/>
                </a:pPr>
                <a:r>
                  <a:rPr lang="en-US" sz="2000" b="1" i="1" dirty="0"/>
                  <a:t>Definition.</a:t>
                </a:r>
                <a:r>
                  <a:rPr lang="en-US" sz="2000" dirty="0"/>
                  <a:t> </a:t>
                </a:r>
                <a14:m>
                  <m:oMath xmlns:m="http://schemas.openxmlformats.org/officeDocument/2006/math">
                    <m:r>
                      <a:rPr lang="en-US" sz="2000" i="1" dirty="0" smtClean="0">
                        <a:latin typeface="Cambria Math" panose="02040503050406030204" pitchFamily="18" charset="0"/>
                      </a:rPr>
                      <m:t>𝐴</m:t>
                    </m:r>
                    <m:r>
                      <a:rPr lang="en-US" sz="2000" i="1" dirty="0" smtClean="0">
                        <a:latin typeface="Cambria Math" panose="02040503050406030204" pitchFamily="18" charset="0"/>
                      </a:rPr>
                      <m:t> ⊨ </m:t>
                    </m:r>
                    <m:r>
                      <a:rPr lang="en-US" sz="2000" i="1" dirty="0" smtClean="0">
                        <a:latin typeface="Cambria Math" panose="02040503050406030204" pitchFamily="18" charset="0"/>
                      </a:rPr>
                      <m:t>𝐵</m:t>
                    </m:r>
                  </m:oMath>
                </a14:m>
                <a:r>
                  <a:rPr lang="en-US" sz="2000" dirty="0"/>
                  <a:t> if and only if in every interpretation where </a:t>
                </a:r>
                <a14:m>
                  <m:oMath xmlns:m="http://schemas.openxmlformats.org/officeDocument/2006/math">
                    <m:r>
                      <a:rPr lang="en-US" sz="2000" i="1" dirty="0" smtClean="0">
                        <a:latin typeface="Cambria Math" panose="02040503050406030204" pitchFamily="18" charset="0"/>
                      </a:rPr>
                      <m:t>𝐴</m:t>
                    </m:r>
                  </m:oMath>
                </a14:m>
                <a:r>
                  <a:rPr lang="en-US" sz="2000" dirty="0"/>
                  <a:t> is true, </a:t>
                </a:r>
                <a14:m>
                  <m:oMath xmlns:m="http://schemas.openxmlformats.org/officeDocument/2006/math">
                    <m:r>
                      <a:rPr lang="en-US" sz="2000" i="1" dirty="0" smtClean="0">
                        <a:latin typeface="Cambria Math" panose="02040503050406030204" pitchFamily="18" charset="0"/>
                      </a:rPr>
                      <m:t>𝐵</m:t>
                    </m:r>
                  </m:oMath>
                </a14:m>
                <a:r>
                  <a:rPr lang="en-US" sz="2000" dirty="0"/>
                  <a:t> is also true.</a:t>
                </a:r>
              </a:p>
            </p:txBody>
          </p:sp>
        </mc:Choice>
        <mc:Fallback xmlns="">
          <p:sp>
            <p:nvSpPr>
              <p:cNvPr id="21" name="TextBox 20">
                <a:extLst>
                  <a:ext uri="{FF2B5EF4-FFF2-40B4-BE49-F238E27FC236}">
                    <a16:creationId xmlns:a16="http://schemas.microsoft.com/office/drawing/2014/main" id="{53C8A299-FEE2-8E94-2C34-C595803877D6}"/>
                  </a:ext>
                </a:extLst>
              </p:cNvPr>
              <p:cNvSpPr txBox="1">
                <a:spLocks noRot="1" noChangeAspect="1" noMove="1" noResize="1" noEditPoints="1" noAdjustHandles="1" noChangeArrowheads="1" noChangeShapeType="1" noTextEdit="1"/>
              </p:cNvSpPr>
              <p:nvPr/>
            </p:nvSpPr>
            <p:spPr>
              <a:xfrm>
                <a:off x="675695" y="1232971"/>
                <a:ext cx="3345796" cy="1015663"/>
              </a:xfrm>
              <a:prstGeom prst="rect">
                <a:avLst/>
              </a:prstGeom>
              <a:blipFill>
                <a:blip r:embed="rId2"/>
                <a:stretch>
                  <a:fillRect l="-1627" t="-1754" r="-362" b="-8187"/>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65D148-EA5A-C6CF-D675-F704108C8C92}"/>
                  </a:ext>
                </a:extLst>
              </p:cNvPr>
              <p:cNvSpPr txBox="1"/>
              <p:nvPr/>
            </p:nvSpPr>
            <p:spPr>
              <a:xfrm>
                <a:off x="1396040" y="3352436"/>
                <a:ext cx="330806"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m:t>
                      </m:r>
                    </m:oMath>
                  </m:oMathPara>
                </a14:m>
                <a:endParaRPr lang="en-US" dirty="0"/>
              </a:p>
            </p:txBody>
          </p:sp>
        </mc:Choice>
        <mc:Fallback xmlns="">
          <p:sp>
            <p:nvSpPr>
              <p:cNvPr id="22" name="TextBox 21">
                <a:extLst>
                  <a:ext uri="{FF2B5EF4-FFF2-40B4-BE49-F238E27FC236}">
                    <a16:creationId xmlns:a16="http://schemas.microsoft.com/office/drawing/2014/main" id="{8A65D148-EA5A-C6CF-D675-F704108C8C92}"/>
                  </a:ext>
                </a:extLst>
              </p:cNvPr>
              <p:cNvSpPr txBox="1">
                <a:spLocks noRot="1" noChangeAspect="1" noMove="1" noResize="1" noEditPoints="1" noAdjustHandles="1" noChangeArrowheads="1" noChangeShapeType="1" noTextEdit="1"/>
              </p:cNvSpPr>
              <p:nvPr/>
            </p:nvSpPr>
            <p:spPr>
              <a:xfrm>
                <a:off x="1396040" y="3352436"/>
                <a:ext cx="330806" cy="369332"/>
              </a:xfrm>
              <a:prstGeom prst="rect">
                <a:avLst/>
              </a:prstGeom>
              <a:blipFill>
                <a:blip r:embed="rId3"/>
                <a:stretch>
                  <a:fillRect/>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5EE98B00-6E69-D186-2245-C10CC87FCE35}"/>
              </a:ext>
            </a:extLst>
          </p:cNvPr>
          <p:cNvSpPr txBox="1"/>
          <p:nvPr/>
        </p:nvSpPr>
        <p:spPr>
          <a:xfrm>
            <a:off x="2015562" y="3352436"/>
            <a:ext cx="2089903" cy="369332"/>
          </a:xfrm>
          <a:prstGeom prst="rect">
            <a:avLst/>
          </a:prstGeom>
          <a:noFill/>
          <a:ln>
            <a:noFill/>
          </a:ln>
        </p:spPr>
        <p:txBody>
          <a:bodyPr wrap="square">
            <a:spAutoFit/>
          </a:bodyPr>
          <a:lstStyle/>
          <a:p>
            <a:r>
              <a:rPr lang="en-US" dirty="0"/>
              <a:t>It is raining heavily.</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32154AF-C278-B435-D002-2F79CF16BBF2}"/>
                  </a:ext>
                </a:extLst>
              </p:cNvPr>
              <p:cNvSpPr txBox="1"/>
              <p:nvPr/>
            </p:nvSpPr>
            <p:spPr>
              <a:xfrm>
                <a:off x="1424031" y="4230039"/>
                <a:ext cx="330806"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i="1" dirty="0"/>
              </a:p>
            </p:txBody>
          </p:sp>
        </mc:Choice>
        <mc:Fallback xmlns="">
          <p:sp>
            <p:nvSpPr>
              <p:cNvPr id="25" name="TextBox 24">
                <a:extLst>
                  <a:ext uri="{FF2B5EF4-FFF2-40B4-BE49-F238E27FC236}">
                    <a16:creationId xmlns:a16="http://schemas.microsoft.com/office/drawing/2014/main" id="{532154AF-C278-B435-D002-2F79CF16BBF2}"/>
                  </a:ext>
                </a:extLst>
              </p:cNvPr>
              <p:cNvSpPr txBox="1">
                <a:spLocks noRot="1" noChangeAspect="1" noMove="1" noResize="1" noEditPoints="1" noAdjustHandles="1" noChangeArrowheads="1" noChangeShapeType="1" noTextEdit="1"/>
              </p:cNvSpPr>
              <p:nvPr/>
            </p:nvSpPr>
            <p:spPr>
              <a:xfrm>
                <a:off x="1424031" y="4230039"/>
                <a:ext cx="330806" cy="369332"/>
              </a:xfrm>
              <a:prstGeom prst="rect">
                <a:avLst/>
              </a:prstGeom>
              <a:blipFill>
                <a:blip r:embed="rId4"/>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417FADAD-83E8-215D-559B-0A48D95F5ED1}"/>
              </a:ext>
            </a:extLst>
          </p:cNvPr>
          <p:cNvSpPr txBox="1"/>
          <p:nvPr/>
        </p:nvSpPr>
        <p:spPr>
          <a:xfrm>
            <a:off x="1932868" y="5354303"/>
            <a:ext cx="2171316" cy="523220"/>
          </a:xfrm>
          <a:prstGeom prst="rect">
            <a:avLst/>
          </a:prstGeom>
          <a:noFill/>
          <a:ln>
            <a:noFill/>
          </a:ln>
        </p:spPr>
        <p:txBody>
          <a:bodyPr wrap="square">
            <a:spAutoFit/>
          </a:bodyPr>
          <a:lstStyle/>
          <a:p>
            <a:r>
              <a:rPr lang="en-US" sz="1400" dirty="0"/>
              <a:t>(Whenever it rains heavily, the ground must be wet.)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8CCB51E-65A3-428E-EC81-34DBA6F9F897}"/>
                  </a:ext>
                </a:extLst>
              </p:cNvPr>
              <p:cNvSpPr txBox="1"/>
              <p:nvPr/>
            </p:nvSpPr>
            <p:spPr>
              <a:xfrm>
                <a:off x="838735" y="4922976"/>
                <a:ext cx="955607"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 ⊨ </m:t>
                      </m:r>
                      <m:r>
                        <a:rPr lang="en-US" i="1" dirty="0">
                          <a:latin typeface="Cambria Math" panose="02040503050406030204" pitchFamily="18" charset="0"/>
                        </a:rPr>
                        <m:t>𝐵</m:t>
                      </m:r>
                    </m:oMath>
                  </m:oMathPara>
                </a14:m>
                <a:endParaRPr lang="en-US" b="1" dirty="0"/>
              </a:p>
            </p:txBody>
          </p:sp>
        </mc:Choice>
        <mc:Fallback xmlns="">
          <p:sp>
            <p:nvSpPr>
              <p:cNvPr id="29" name="TextBox 28">
                <a:extLst>
                  <a:ext uri="{FF2B5EF4-FFF2-40B4-BE49-F238E27FC236}">
                    <a16:creationId xmlns:a16="http://schemas.microsoft.com/office/drawing/2014/main" id="{18CCB51E-65A3-428E-EC81-34DBA6F9F897}"/>
                  </a:ext>
                </a:extLst>
              </p:cNvPr>
              <p:cNvSpPr txBox="1">
                <a:spLocks noRot="1" noChangeAspect="1" noMove="1" noResize="1" noEditPoints="1" noAdjustHandles="1" noChangeArrowheads="1" noChangeShapeType="1" noTextEdit="1"/>
              </p:cNvSpPr>
              <p:nvPr/>
            </p:nvSpPr>
            <p:spPr>
              <a:xfrm>
                <a:off x="838735" y="4922976"/>
                <a:ext cx="955607" cy="36933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EA2575F-0216-72CC-F97C-1413B38168DB}"/>
                  </a:ext>
                </a:extLst>
              </p:cNvPr>
              <p:cNvSpPr txBox="1"/>
              <p:nvPr/>
            </p:nvSpPr>
            <p:spPr>
              <a:xfrm>
                <a:off x="4920700" y="1158033"/>
                <a:ext cx="3232796" cy="1200329"/>
              </a:xfrm>
              <a:prstGeom prst="rect">
                <a:avLst/>
              </a:prstGeom>
              <a:noFill/>
              <a:ln>
                <a:noFill/>
              </a:ln>
            </p:spPr>
            <p:txBody>
              <a:bodyPr wrap="square">
                <a:spAutoFit/>
              </a:bodyPr>
              <a:lstStyle/>
              <a:p>
                <a14:m>
                  <m:oMath xmlns:m="http://schemas.openxmlformats.org/officeDocument/2006/math">
                    <m:r>
                      <a:rPr lang="en-US" i="1" dirty="0" smtClean="0">
                        <a:latin typeface="Cambria Math" panose="02040503050406030204" pitchFamily="18" charset="0"/>
                      </a:rPr>
                      <m:t>𝐵</m:t>
                    </m:r>
                  </m:oMath>
                </a14:m>
                <a:r>
                  <a:rPr lang="en-US" dirty="0"/>
                  <a:t> is a </a:t>
                </a:r>
                <a:r>
                  <a:rPr lang="en-US" b="1" dirty="0"/>
                  <a:t>logical consequence</a:t>
                </a:r>
                <a:r>
                  <a:rPr lang="en-US" dirty="0"/>
                  <a:t> of </a:t>
                </a:r>
                <a14:m>
                  <m:oMath xmlns:m="http://schemas.openxmlformats.org/officeDocument/2006/math">
                    <m:r>
                      <a:rPr lang="en-US" i="1" dirty="0" smtClean="0">
                        <a:latin typeface="Cambria Math" panose="02040503050406030204" pitchFamily="18" charset="0"/>
                      </a:rPr>
                      <m:t>𝐴</m:t>
                    </m:r>
                  </m:oMath>
                </a14:m>
                <a:r>
                  <a:rPr lang="en-US" dirty="0"/>
                  <a:t>; i.e., the truth of </a:t>
                </a:r>
                <a14:m>
                  <m:oMath xmlns:m="http://schemas.openxmlformats.org/officeDocument/2006/math">
                    <m:r>
                      <a:rPr lang="en-US" i="1" dirty="0" smtClean="0">
                        <a:latin typeface="Cambria Math" panose="02040503050406030204" pitchFamily="18" charset="0"/>
                      </a:rPr>
                      <m:t>𝐴</m:t>
                    </m:r>
                  </m:oMath>
                </a14:m>
                <a:r>
                  <a:rPr lang="en-US" dirty="0"/>
                  <a:t> guarantees the truth of </a:t>
                </a:r>
                <a14:m>
                  <m:oMath xmlns:m="http://schemas.openxmlformats.org/officeDocument/2006/math">
                    <m:r>
                      <a:rPr lang="en-US" i="1" dirty="0" smtClean="0">
                        <a:latin typeface="Cambria Math" panose="02040503050406030204" pitchFamily="18" charset="0"/>
                      </a:rPr>
                      <m:t>𝐵</m:t>
                    </m:r>
                  </m:oMath>
                </a14:m>
                <a:r>
                  <a:rPr lang="en-US" dirty="0"/>
                  <a:t> based on logical structure and meaning.</a:t>
                </a:r>
              </a:p>
            </p:txBody>
          </p:sp>
        </mc:Choice>
        <mc:Fallback xmlns="">
          <p:sp>
            <p:nvSpPr>
              <p:cNvPr id="34" name="TextBox 33">
                <a:extLst>
                  <a:ext uri="{FF2B5EF4-FFF2-40B4-BE49-F238E27FC236}">
                    <a16:creationId xmlns:a16="http://schemas.microsoft.com/office/drawing/2014/main" id="{CEA2575F-0216-72CC-F97C-1413B38168DB}"/>
                  </a:ext>
                </a:extLst>
              </p:cNvPr>
              <p:cNvSpPr txBox="1">
                <a:spLocks noRot="1" noChangeAspect="1" noMove="1" noResize="1" noEditPoints="1" noAdjustHandles="1" noChangeArrowheads="1" noChangeShapeType="1" noTextEdit="1"/>
              </p:cNvSpPr>
              <p:nvPr/>
            </p:nvSpPr>
            <p:spPr>
              <a:xfrm>
                <a:off x="4920700" y="1158033"/>
                <a:ext cx="3232796" cy="1200329"/>
              </a:xfrm>
              <a:prstGeom prst="rect">
                <a:avLst/>
              </a:prstGeom>
              <a:blipFill>
                <a:blip r:embed="rId6"/>
                <a:stretch>
                  <a:fillRect l="-1507" t="-3046" r="-377" b="-7107"/>
                </a:stretch>
              </a:blipFill>
              <a:ln>
                <a:noFill/>
              </a:ln>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90C0844E-B827-FDA7-4EFF-362C0C387DEC}"/>
              </a:ext>
            </a:extLst>
          </p:cNvPr>
          <p:cNvCxnSpPr>
            <a:cxnSpLocks/>
          </p:cNvCxnSpPr>
          <p:nvPr/>
        </p:nvCxnSpPr>
        <p:spPr>
          <a:xfrm>
            <a:off x="4219137" y="3063836"/>
            <a:ext cx="0" cy="3071070"/>
          </a:xfrm>
          <a:prstGeom prst="line">
            <a:avLst/>
          </a:prstGeom>
          <a:ln w="38100">
            <a:solidFill>
              <a:srgbClr val="1306BA"/>
            </a:solidFill>
          </a:ln>
          <a:effectLst/>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D3C34895-9051-5940-A55E-2A587ABEA575}"/>
              </a:ext>
            </a:extLst>
          </p:cNvPr>
          <p:cNvCxnSpPr>
            <a:cxnSpLocks/>
          </p:cNvCxnSpPr>
          <p:nvPr/>
        </p:nvCxnSpPr>
        <p:spPr>
          <a:xfrm>
            <a:off x="7424789" y="3063836"/>
            <a:ext cx="0" cy="3071070"/>
          </a:xfrm>
          <a:prstGeom prst="line">
            <a:avLst/>
          </a:prstGeom>
          <a:ln w="38100">
            <a:solidFill>
              <a:srgbClr val="1306BA"/>
            </a:solidFill>
          </a:ln>
          <a:effectLst/>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038DFE3E-36B4-F953-E65D-2F1BC2ADC722}"/>
              </a:ext>
            </a:extLst>
          </p:cNvPr>
          <p:cNvCxnSpPr>
            <a:cxnSpLocks/>
          </p:cNvCxnSpPr>
          <p:nvPr/>
        </p:nvCxnSpPr>
        <p:spPr>
          <a:xfrm>
            <a:off x="1886483" y="3063836"/>
            <a:ext cx="0" cy="3071070"/>
          </a:xfrm>
          <a:prstGeom prst="line">
            <a:avLst/>
          </a:prstGeom>
          <a:ln w="38100">
            <a:solidFill>
              <a:srgbClr val="1306BA"/>
            </a:solidFill>
          </a:ln>
          <a:effectLst/>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0A15A805-4AEB-4CB4-14F5-52A2EFDE893D}"/>
              </a:ext>
            </a:extLst>
          </p:cNvPr>
          <p:cNvSpPr txBox="1"/>
          <p:nvPr/>
        </p:nvSpPr>
        <p:spPr>
          <a:xfrm>
            <a:off x="2015562" y="4230039"/>
            <a:ext cx="2005928" cy="369332"/>
          </a:xfrm>
          <a:prstGeom prst="rect">
            <a:avLst/>
          </a:prstGeom>
          <a:noFill/>
          <a:ln>
            <a:noFill/>
          </a:ln>
        </p:spPr>
        <p:txBody>
          <a:bodyPr wrap="square">
            <a:spAutoFit/>
          </a:bodyPr>
          <a:lstStyle/>
          <a:p>
            <a:r>
              <a:rPr lang="en-US" dirty="0"/>
              <a:t>The ground is wet.</a:t>
            </a:r>
          </a:p>
        </p:txBody>
      </p:sp>
      <p:sp>
        <p:nvSpPr>
          <p:cNvPr id="4" name="TextBox 3">
            <a:extLst>
              <a:ext uri="{FF2B5EF4-FFF2-40B4-BE49-F238E27FC236}">
                <a16:creationId xmlns:a16="http://schemas.microsoft.com/office/drawing/2014/main" id="{3B2B404D-B8EA-CB2D-A418-69D23B07833D}"/>
              </a:ext>
            </a:extLst>
          </p:cNvPr>
          <p:cNvSpPr txBox="1"/>
          <p:nvPr/>
        </p:nvSpPr>
        <p:spPr>
          <a:xfrm>
            <a:off x="2659417" y="4922976"/>
            <a:ext cx="549629" cy="369332"/>
          </a:xfrm>
          <a:prstGeom prst="rect">
            <a:avLst/>
          </a:prstGeom>
          <a:noFill/>
          <a:ln>
            <a:noFill/>
          </a:ln>
        </p:spPr>
        <p:txBody>
          <a:bodyPr wrap="square">
            <a:spAutoFit/>
          </a:bodyPr>
          <a:lstStyle/>
          <a:p>
            <a:r>
              <a:rPr lang="en-US" dirty="0"/>
              <a:t>Yes</a:t>
            </a:r>
          </a:p>
        </p:txBody>
      </p:sp>
      <p:sp>
        <p:nvSpPr>
          <p:cNvPr id="5" name="TextBox 4">
            <a:extLst>
              <a:ext uri="{FF2B5EF4-FFF2-40B4-BE49-F238E27FC236}">
                <a16:creationId xmlns:a16="http://schemas.microsoft.com/office/drawing/2014/main" id="{8366ABB9-F6AA-8695-ED1E-2CF8F9F60A70}"/>
              </a:ext>
            </a:extLst>
          </p:cNvPr>
          <p:cNvSpPr txBox="1"/>
          <p:nvPr/>
        </p:nvSpPr>
        <p:spPr>
          <a:xfrm>
            <a:off x="4379194" y="3263794"/>
            <a:ext cx="2890633" cy="646331"/>
          </a:xfrm>
          <a:prstGeom prst="rect">
            <a:avLst/>
          </a:prstGeom>
          <a:noFill/>
          <a:ln>
            <a:noFill/>
          </a:ln>
        </p:spPr>
        <p:txBody>
          <a:bodyPr wrap="square">
            <a:spAutoFit/>
          </a:bodyPr>
          <a:lstStyle/>
          <a:p>
            <a:r>
              <a:rPr lang="en-US" dirty="0"/>
              <a:t>Jake hit snooze 4 times and his class starts in 10 minutes.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550F81-35B7-D698-401E-450A3E1411E5}"/>
                  </a:ext>
                </a:extLst>
              </p:cNvPr>
              <p:cNvSpPr txBox="1"/>
              <p:nvPr/>
            </p:nvSpPr>
            <p:spPr>
              <a:xfrm>
                <a:off x="4332810" y="5354303"/>
                <a:ext cx="2937017" cy="954107"/>
              </a:xfrm>
              <a:prstGeom prst="rect">
                <a:avLst/>
              </a:prstGeom>
              <a:noFill/>
              <a:ln>
                <a:noFill/>
              </a:ln>
            </p:spPr>
            <p:txBody>
              <a:bodyPr wrap="square">
                <a:spAutoFit/>
              </a:bodyPr>
              <a:lstStyle/>
              <a:p>
                <a:r>
                  <a:rPr lang="en-US" sz="1400" dirty="0"/>
                  <a:t>(There is a possible interpretation where </a:t>
                </a:r>
                <a14:m>
                  <m:oMath xmlns:m="http://schemas.openxmlformats.org/officeDocument/2006/math">
                    <m:r>
                      <a:rPr lang="en-US" sz="1400" i="1" dirty="0" smtClean="0">
                        <a:latin typeface="Cambria Math" panose="02040503050406030204" pitchFamily="18" charset="0"/>
                      </a:rPr>
                      <m:t>𝐴</m:t>
                    </m:r>
                  </m:oMath>
                </a14:m>
                <a:r>
                  <a:rPr lang="en-US" sz="1400" dirty="0"/>
                  <a:t> is true but </a:t>
                </a:r>
                <a14:m>
                  <m:oMath xmlns:m="http://schemas.openxmlformats.org/officeDocument/2006/math">
                    <m:r>
                      <a:rPr lang="en-US" sz="1400" i="1" dirty="0" smtClean="0">
                        <a:latin typeface="Cambria Math" panose="02040503050406030204" pitchFamily="18" charset="0"/>
                      </a:rPr>
                      <m:t>𝐵</m:t>
                    </m:r>
                  </m:oMath>
                </a14:m>
                <a:r>
                  <a:rPr lang="en-US" sz="1400" dirty="0"/>
                  <a:t> is false: Jake lives next door and can make it in 2 minutes.</a:t>
                </a:r>
              </a:p>
            </p:txBody>
          </p:sp>
        </mc:Choice>
        <mc:Fallback xmlns="">
          <p:sp>
            <p:nvSpPr>
              <p:cNvPr id="6" name="TextBox 5">
                <a:extLst>
                  <a:ext uri="{FF2B5EF4-FFF2-40B4-BE49-F238E27FC236}">
                    <a16:creationId xmlns:a16="http://schemas.microsoft.com/office/drawing/2014/main" id="{70550F81-35B7-D698-401E-450A3E1411E5}"/>
                  </a:ext>
                </a:extLst>
              </p:cNvPr>
              <p:cNvSpPr txBox="1">
                <a:spLocks noRot="1" noChangeAspect="1" noMove="1" noResize="1" noEditPoints="1" noAdjustHandles="1" noChangeArrowheads="1" noChangeShapeType="1" noTextEdit="1"/>
              </p:cNvSpPr>
              <p:nvPr/>
            </p:nvSpPr>
            <p:spPr>
              <a:xfrm>
                <a:off x="4332810" y="5354303"/>
                <a:ext cx="2937017" cy="954107"/>
              </a:xfrm>
              <a:prstGeom prst="rect">
                <a:avLst/>
              </a:prstGeom>
              <a:blipFill>
                <a:blip r:embed="rId7"/>
                <a:stretch>
                  <a:fillRect l="-622" t="-637" b="-5732"/>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D6278BE-8616-596D-A891-0CF18FF965C2}"/>
              </a:ext>
            </a:extLst>
          </p:cNvPr>
          <p:cNvSpPr txBox="1"/>
          <p:nvPr/>
        </p:nvSpPr>
        <p:spPr>
          <a:xfrm>
            <a:off x="4523556" y="4126961"/>
            <a:ext cx="2506382" cy="369332"/>
          </a:xfrm>
          <a:prstGeom prst="rect">
            <a:avLst/>
          </a:prstGeom>
          <a:noFill/>
          <a:ln>
            <a:noFill/>
          </a:ln>
        </p:spPr>
        <p:txBody>
          <a:bodyPr wrap="square">
            <a:spAutoFit/>
          </a:bodyPr>
          <a:lstStyle/>
          <a:p>
            <a:r>
              <a:rPr lang="en-US" dirty="0"/>
              <a:t>Jake will be late to class.</a:t>
            </a:r>
          </a:p>
        </p:txBody>
      </p:sp>
      <p:sp>
        <p:nvSpPr>
          <p:cNvPr id="8" name="TextBox 7">
            <a:extLst>
              <a:ext uri="{FF2B5EF4-FFF2-40B4-BE49-F238E27FC236}">
                <a16:creationId xmlns:a16="http://schemas.microsoft.com/office/drawing/2014/main" id="{6A42FCCD-2163-5C23-5FF3-17B331350A3B}"/>
              </a:ext>
            </a:extLst>
          </p:cNvPr>
          <p:cNvSpPr txBox="1"/>
          <p:nvPr/>
        </p:nvSpPr>
        <p:spPr>
          <a:xfrm>
            <a:off x="5439952" y="4922976"/>
            <a:ext cx="549629" cy="369332"/>
          </a:xfrm>
          <a:prstGeom prst="rect">
            <a:avLst/>
          </a:prstGeom>
          <a:noFill/>
          <a:ln>
            <a:noFill/>
          </a:ln>
        </p:spPr>
        <p:txBody>
          <a:bodyPr wrap="square">
            <a:spAutoFit/>
          </a:bodyPr>
          <a:lstStyle/>
          <a:p>
            <a:r>
              <a:rPr lang="en-US" dirty="0"/>
              <a:t>No</a:t>
            </a:r>
          </a:p>
        </p:txBody>
      </p:sp>
      <p:sp>
        <p:nvSpPr>
          <p:cNvPr id="11" name="TextBox 10">
            <a:extLst>
              <a:ext uri="{FF2B5EF4-FFF2-40B4-BE49-F238E27FC236}">
                <a16:creationId xmlns:a16="http://schemas.microsoft.com/office/drawing/2014/main" id="{06CEB2A9-6457-076F-AB70-F7DFF9572720}"/>
              </a:ext>
            </a:extLst>
          </p:cNvPr>
          <p:cNvSpPr txBox="1"/>
          <p:nvPr/>
        </p:nvSpPr>
        <p:spPr>
          <a:xfrm>
            <a:off x="7598534" y="3263794"/>
            <a:ext cx="4026577" cy="646331"/>
          </a:xfrm>
          <a:prstGeom prst="rect">
            <a:avLst/>
          </a:prstGeom>
          <a:noFill/>
          <a:ln>
            <a:noFill/>
          </a:ln>
        </p:spPr>
        <p:txBody>
          <a:bodyPr wrap="square">
            <a:spAutoFit/>
          </a:bodyPr>
          <a:lstStyle/>
          <a:p>
            <a:r>
              <a:rPr lang="en-US" dirty="0"/>
              <a:t>Sarah received an A on every assignment and every quiz/exam in the course.</a:t>
            </a:r>
          </a:p>
        </p:txBody>
      </p:sp>
      <p:sp>
        <p:nvSpPr>
          <p:cNvPr id="13" name="TextBox 12">
            <a:extLst>
              <a:ext uri="{FF2B5EF4-FFF2-40B4-BE49-F238E27FC236}">
                <a16:creationId xmlns:a16="http://schemas.microsoft.com/office/drawing/2014/main" id="{4BFB14B2-2C24-82E3-94E2-73C4739C99BA}"/>
              </a:ext>
            </a:extLst>
          </p:cNvPr>
          <p:cNvSpPr txBox="1"/>
          <p:nvPr/>
        </p:nvSpPr>
        <p:spPr>
          <a:xfrm>
            <a:off x="7618295" y="4126961"/>
            <a:ext cx="3746390" cy="369332"/>
          </a:xfrm>
          <a:prstGeom prst="rect">
            <a:avLst/>
          </a:prstGeom>
          <a:noFill/>
          <a:ln>
            <a:noFill/>
          </a:ln>
        </p:spPr>
        <p:txBody>
          <a:bodyPr wrap="square">
            <a:spAutoFit/>
          </a:bodyPr>
          <a:lstStyle/>
          <a:p>
            <a:r>
              <a:rPr lang="en-US" dirty="0"/>
              <a:t>Sarah will receive an A in the course.</a:t>
            </a:r>
          </a:p>
        </p:txBody>
      </p:sp>
      <p:sp>
        <p:nvSpPr>
          <p:cNvPr id="14" name="TextBox 13">
            <a:extLst>
              <a:ext uri="{FF2B5EF4-FFF2-40B4-BE49-F238E27FC236}">
                <a16:creationId xmlns:a16="http://schemas.microsoft.com/office/drawing/2014/main" id="{3D2DA9A7-C400-96D5-7C88-235FFD4259DF}"/>
              </a:ext>
            </a:extLst>
          </p:cNvPr>
          <p:cNvSpPr txBox="1"/>
          <p:nvPr/>
        </p:nvSpPr>
        <p:spPr>
          <a:xfrm>
            <a:off x="9337007" y="4922976"/>
            <a:ext cx="549629" cy="369332"/>
          </a:xfrm>
          <a:prstGeom prst="rect">
            <a:avLst/>
          </a:prstGeom>
          <a:noFill/>
          <a:ln>
            <a:noFill/>
          </a:ln>
        </p:spPr>
        <p:txBody>
          <a:bodyPr wrap="square">
            <a:spAutoFit/>
          </a:bodyPr>
          <a:lstStyle/>
          <a:p>
            <a:r>
              <a:rPr lang="en-US" dirty="0"/>
              <a:t>Yes</a:t>
            </a:r>
          </a:p>
        </p:txBody>
      </p:sp>
      <p:grpSp>
        <p:nvGrpSpPr>
          <p:cNvPr id="20" name="Group 19">
            <a:extLst>
              <a:ext uri="{FF2B5EF4-FFF2-40B4-BE49-F238E27FC236}">
                <a16:creationId xmlns:a16="http://schemas.microsoft.com/office/drawing/2014/main" id="{B81795D0-F794-F6B9-925A-A33FBC9D9899}"/>
              </a:ext>
            </a:extLst>
          </p:cNvPr>
          <p:cNvGrpSpPr/>
          <p:nvPr/>
        </p:nvGrpSpPr>
        <p:grpSpPr>
          <a:xfrm>
            <a:off x="8662069" y="993341"/>
            <a:ext cx="3337086" cy="1452672"/>
            <a:chOff x="8662069" y="140677"/>
            <a:chExt cx="3337086" cy="1452672"/>
          </a:xfrm>
        </p:grpSpPr>
        <p:sp>
          <p:nvSpPr>
            <p:cNvPr id="2" name="Rectangle 1">
              <a:extLst>
                <a:ext uri="{FF2B5EF4-FFF2-40B4-BE49-F238E27FC236}">
                  <a16:creationId xmlns:a16="http://schemas.microsoft.com/office/drawing/2014/main" id="{307BF32B-9375-C07E-6E4E-9E2139FD0F00}"/>
                </a:ext>
              </a:extLst>
            </p:cNvPr>
            <p:cNvSpPr/>
            <p:nvPr/>
          </p:nvSpPr>
          <p:spPr>
            <a:xfrm>
              <a:off x="8792308" y="140677"/>
              <a:ext cx="3156438" cy="1435624"/>
            </a:xfrm>
            <a:prstGeom prst="rect">
              <a:avLst/>
            </a:prstGeom>
            <a:solidFill>
              <a:srgbClr val="FDD023">
                <a:alpha val="40000"/>
              </a:srgbClr>
            </a:solid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44D78981-CD15-7D38-F4D7-AC392EE2CBD9}"/>
                </a:ext>
              </a:extLst>
            </p:cNvPr>
            <p:cNvSpPr txBox="1"/>
            <p:nvPr/>
          </p:nvSpPr>
          <p:spPr>
            <a:xfrm>
              <a:off x="8662069" y="947018"/>
              <a:ext cx="1899503" cy="646331"/>
            </a:xfrm>
            <a:prstGeom prst="rect">
              <a:avLst/>
            </a:prstGeom>
            <a:noFill/>
            <a:ln>
              <a:noFill/>
            </a:ln>
          </p:spPr>
          <p:txBody>
            <a:bodyPr wrap="square" rtlCol="0" anchor="ctr" anchorCtr="1">
              <a:spAutoFit/>
            </a:bodyPr>
            <a:lstStyle/>
            <a:p>
              <a:r>
                <a:rPr lang="en-US" b="1" dirty="0"/>
                <a:t>All interpretations</a:t>
              </a:r>
            </a:p>
          </p:txBody>
        </p:sp>
        <p:sp>
          <p:nvSpPr>
            <p:cNvPr id="15" name="Rectangle: Rounded Corners 14">
              <a:extLst>
                <a:ext uri="{FF2B5EF4-FFF2-40B4-BE49-F238E27FC236}">
                  <a16:creationId xmlns:a16="http://schemas.microsoft.com/office/drawing/2014/main" id="{71660AE1-D6C8-748E-F0B9-CD859AE57F5B}"/>
                </a:ext>
              </a:extLst>
            </p:cNvPr>
            <p:cNvSpPr/>
            <p:nvPr/>
          </p:nvSpPr>
          <p:spPr>
            <a:xfrm>
              <a:off x="10063833" y="204322"/>
              <a:ext cx="1804102" cy="1022524"/>
            </a:xfrm>
            <a:prstGeom prst="roundRect">
              <a:avLst/>
            </a:prstGeom>
            <a:solidFill>
              <a:srgbClr val="00B050">
                <a:alpha val="50000"/>
              </a:srgbClr>
            </a:solid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Oval 16">
              <a:extLst>
                <a:ext uri="{FF2B5EF4-FFF2-40B4-BE49-F238E27FC236}">
                  <a16:creationId xmlns:a16="http://schemas.microsoft.com/office/drawing/2014/main" id="{BE85646E-F843-AA7F-7C57-1B3A02ED73F0}"/>
                </a:ext>
              </a:extLst>
            </p:cNvPr>
            <p:cNvSpPr/>
            <p:nvPr/>
          </p:nvSpPr>
          <p:spPr>
            <a:xfrm>
              <a:off x="10158919" y="245438"/>
              <a:ext cx="855716" cy="855716"/>
            </a:xfrm>
            <a:prstGeom prst="ellipse">
              <a:avLst/>
            </a:prstGeom>
            <a:solidFill>
              <a:srgbClr val="461D7C">
                <a:alpha val="75000"/>
              </a:srgbClr>
            </a:solid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00B0F0"/>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C41E4A1-1911-A328-2C51-66F9C2613E4A}"/>
                    </a:ext>
                  </a:extLst>
                </p:cNvPr>
                <p:cNvSpPr txBox="1"/>
                <p:nvPr/>
              </p:nvSpPr>
              <p:spPr>
                <a:xfrm>
                  <a:off x="10766080" y="890132"/>
                  <a:ext cx="1233075" cy="369332"/>
                </a:xfrm>
                <a:prstGeom prst="rect">
                  <a:avLst/>
                </a:prstGeom>
                <a:noFill/>
                <a:ln>
                  <a:noFill/>
                </a:ln>
              </p:spPr>
              <p:txBody>
                <a:bodyPr wrap="square" rtlCol="0" anchor="ctr" anchorCtr="1">
                  <a:spAutoFit/>
                </a:bodyPr>
                <a:lstStyle/>
                <a:p>
                  <a14:m>
                    <m:oMath xmlns:m="http://schemas.openxmlformats.org/officeDocument/2006/math">
                      <m:r>
                        <a:rPr lang="en-US" b="1" i="1" dirty="0" smtClean="0">
                          <a:latin typeface="Cambria Math" panose="02040503050406030204" pitchFamily="18" charset="0"/>
                        </a:rPr>
                        <m:t>𝑩</m:t>
                      </m:r>
                    </m:oMath>
                  </a14:m>
                  <a:r>
                    <a:rPr lang="en-US" b="1" dirty="0"/>
                    <a:t> is true</a:t>
                  </a:r>
                </a:p>
              </p:txBody>
            </p:sp>
          </mc:Choice>
          <mc:Fallback xmlns="">
            <p:sp>
              <p:nvSpPr>
                <p:cNvPr id="18" name="TextBox 17">
                  <a:extLst>
                    <a:ext uri="{FF2B5EF4-FFF2-40B4-BE49-F238E27FC236}">
                      <a16:creationId xmlns:a16="http://schemas.microsoft.com/office/drawing/2014/main" id="{2C41E4A1-1911-A328-2C51-66F9C2613E4A}"/>
                    </a:ext>
                  </a:extLst>
                </p:cNvPr>
                <p:cNvSpPr txBox="1">
                  <a:spLocks noRot="1" noChangeAspect="1" noMove="1" noResize="1" noEditPoints="1" noAdjustHandles="1" noChangeArrowheads="1" noChangeShapeType="1" noTextEdit="1"/>
                </p:cNvSpPr>
                <p:nvPr/>
              </p:nvSpPr>
              <p:spPr>
                <a:xfrm>
                  <a:off x="10766080" y="890132"/>
                  <a:ext cx="1233075" cy="369332"/>
                </a:xfrm>
                <a:prstGeom prst="rect">
                  <a:avLst/>
                </a:prstGeom>
                <a:blipFill>
                  <a:blip r:embed="rId8"/>
                  <a:stretch>
                    <a:fillRect t="-8333"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DAB9B78-6112-0646-75A8-6DC6E404BD71}"/>
                    </a:ext>
                  </a:extLst>
                </p:cNvPr>
                <p:cNvSpPr txBox="1"/>
                <p:nvPr/>
              </p:nvSpPr>
              <p:spPr>
                <a:xfrm>
                  <a:off x="10178202" y="344999"/>
                  <a:ext cx="855716" cy="646331"/>
                </a:xfrm>
                <a:prstGeom prst="rect">
                  <a:avLst/>
                </a:prstGeom>
                <a:noFill/>
                <a:ln>
                  <a:noFill/>
                </a:ln>
              </p:spPr>
              <p:txBody>
                <a:bodyPr wrap="square" rtlCol="0" anchor="ctr" anchorCtr="1">
                  <a:spAutoFit/>
                </a:bodyPr>
                <a:lstStyle/>
                <a:p>
                  <a14:m>
                    <m:oMath xmlns:m="http://schemas.openxmlformats.org/officeDocument/2006/math">
                      <m:r>
                        <a:rPr lang="en-US" b="1" i="1" dirty="0" smtClean="0">
                          <a:solidFill>
                            <a:schemeClr val="bg1"/>
                          </a:solidFill>
                          <a:latin typeface="Cambria Math" panose="02040503050406030204" pitchFamily="18" charset="0"/>
                        </a:rPr>
                        <m:t>𝑨</m:t>
                      </m:r>
                    </m:oMath>
                  </a14:m>
                  <a:r>
                    <a:rPr lang="en-US" b="1" dirty="0">
                      <a:solidFill>
                        <a:schemeClr val="bg1"/>
                      </a:solidFill>
                    </a:rPr>
                    <a:t> is true</a:t>
                  </a:r>
                </a:p>
              </p:txBody>
            </p:sp>
          </mc:Choice>
          <mc:Fallback xmlns="">
            <p:sp>
              <p:nvSpPr>
                <p:cNvPr id="16" name="TextBox 15">
                  <a:extLst>
                    <a:ext uri="{FF2B5EF4-FFF2-40B4-BE49-F238E27FC236}">
                      <a16:creationId xmlns:a16="http://schemas.microsoft.com/office/drawing/2014/main" id="{ADAB9B78-6112-0646-75A8-6DC6E404BD71}"/>
                    </a:ext>
                  </a:extLst>
                </p:cNvPr>
                <p:cNvSpPr txBox="1">
                  <a:spLocks noRot="1" noChangeAspect="1" noMove="1" noResize="1" noEditPoints="1" noAdjustHandles="1" noChangeArrowheads="1" noChangeShapeType="1" noTextEdit="1"/>
                </p:cNvSpPr>
                <p:nvPr/>
              </p:nvSpPr>
              <p:spPr>
                <a:xfrm>
                  <a:off x="10178202" y="344999"/>
                  <a:ext cx="855716" cy="646331"/>
                </a:xfrm>
                <a:prstGeom prst="rect">
                  <a:avLst/>
                </a:prstGeom>
                <a:blipFill>
                  <a:blip r:embed="rId9"/>
                  <a:stretch>
                    <a:fillRect t="-4717" b="-15094"/>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7514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8" grpId="0"/>
      <p:bldP spid="29" grpId="0"/>
      <p:bldP spid="3" grpId="0"/>
      <p:bldP spid="4" grpId="0"/>
      <p:bldP spid="5" grpId="0"/>
      <p:bldP spid="6" grpId="0"/>
      <p:bldP spid="7" grpId="0"/>
      <p:bldP spid="8" grpId="0"/>
      <p:bldP spid="11"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28299"/>
            <a:ext cx="9144000" cy="1307736"/>
          </a:xfrm>
        </p:spPr>
        <p:txBody>
          <a:bodyPr>
            <a:normAutofit/>
          </a:bodyPr>
          <a:lstStyle/>
          <a:p>
            <a:r>
              <a:rPr lang="en-US" dirty="0"/>
              <a:t>Propositional Logic</a:t>
            </a:r>
          </a:p>
        </p:txBody>
      </p:sp>
    </p:spTree>
    <p:extLst>
      <p:ext uri="{BB962C8B-B14F-4D97-AF65-F5344CB8AC3E}">
        <p14:creationId xmlns:p14="http://schemas.microsoft.com/office/powerpoint/2010/main" val="55985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Propositions</a:t>
            </a:r>
            <a:endParaRPr lang="en-US" sz="3600" dirty="0"/>
          </a:p>
        </p:txBody>
      </p:sp>
      <p:sp>
        <p:nvSpPr>
          <p:cNvPr id="14" name="Rectangle 3">
            <a:extLst>
              <a:ext uri="{FF2B5EF4-FFF2-40B4-BE49-F238E27FC236}">
                <a16:creationId xmlns:a16="http://schemas.microsoft.com/office/drawing/2014/main" id="{F0511DB0-E4E5-4083-87B7-9737C0E5856C}"/>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2" name="Rectangle 3">
            <a:extLst>
              <a:ext uri="{FF2B5EF4-FFF2-40B4-BE49-F238E27FC236}">
                <a16:creationId xmlns:a16="http://schemas.microsoft.com/office/drawing/2014/main" id="{D6FDB000-4A98-2D60-0C7D-49CE843860B4}"/>
              </a:ext>
            </a:extLst>
          </p:cNvPr>
          <p:cNvSpPr txBox="1">
            <a:spLocks noChangeArrowheads="1"/>
          </p:cNvSpPr>
          <p:nvPr/>
        </p:nvSpPr>
        <p:spPr>
          <a:xfrm>
            <a:off x="690449" y="929852"/>
            <a:ext cx="11003018" cy="1115941"/>
          </a:xfrm>
          <a:prstGeom prst="rect">
            <a:avLst/>
          </a:prstGeom>
          <a:ln w="254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r>
              <a:rPr lang="en-US" altLang="en-US" b="1" i="1" dirty="0"/>
              <a:t>Definition</a:t>
            </a:r>
            <a:r>
              <a:rPr lang="en-US" altLang="en-US" b="1" dirty="0"/>
              <a:t>. </a:t>
            </a:r>
            <a:r>
              <a:rPr lang="en-US" altLang="en-US" dirty="0"/>
              <a:t>A </a:t>
            </a:r>
            <a:r>
              <a:rPr lang="en-US" altLang="en-US" b="1" i="1" dirty="0"/>
              <a:t>proposition</a:t>
            </a:r>
            <a:r>
              <a:rPr lang="en-US" altLang="en-US" dirty="0"/>
              <a:t> is a phrase that is either True or False (but not both). </a:t>
            </a:r>
            <a:endParaRPr lang="en-US" altLang="en-US" sz="4000" dirty="0"/>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B23ACD24-0834-47AE-064D-FBD8BFF08DCF}"/>
                  </a:ext>
                </a:extLst>
              </p:cNvPr>
              <p:cNvSpPr txBox="1">
                <a:spLocks noChangeArrowheads="1"/>
              </p:cNvSpPr>
              <p:nvPr/>
            </p:nvSpPr>
            <p:spPr>
              <a:xfrm>
                <a:off x="1399576" y="3100739"/>
                <a:ext cx="8476848" cy="3111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buNone/>
                </a:pPr>
                <a:r>
                  <a:rPr lang="en-US" altLang="en-US" sz="2600" dirty="0"/>
                  <a:t>I have an orange cat.</a:t>
                </a:r>
              </a:p>
              <a:p>
                <a:pPr marL="0" indent="0" algn="just">
                  <a:lnSpc>
                    <a:spcPct val="150000"/>
                  </a:lnSpc>
                  <a:spcBef>
                    <a:spcPts val="0"/>
                  </a:spcBef>
                  <a:buNone/>
                </a:pPr>
                <a14:m>
                  <m:oMathPara xmlns:m="http://schemas.openxmlformats.org/officeDocument/2006/math">
                    <m:oMathParaPr>
                      <m:jc m:val="left"/>
                    </m:oMathParaPr>
                    <m:oMath xmlns:m="http://schemas.openxmlformats.org/officeDocument/2006/math">
                      <m:r>
                        <a:rPr lang="en-US" altLang="en-US" sz="2600" b="0" i="1" smtClean="0">
                          <a:latin typeface="Cambria Math" panose="02040503050406030204" pitchFamily="18" charset="0"/>
                        </a:rPr>
                        <m:t>2+2=4</m:t>
                      </m:r>
                    </m:oMath>
                  </m:oMathPara>
                </a14:m>
                <a:endParaRPr lang="en-US" altLang="en-US" sz="2600" dirty="0"/>
              </a:p>
              <a:p>
                <a:pPr marL="0" indent="0" algn="just">
                  <a:lnSpc>
                    <a:spcPct val="150000"/>
                  </a:lnSpc>
                  <a:spcBef>
                    <a:spcPts val="0"/>
                  </a:spcBef>
                  <a:buNone/>
                </a:pPr>
                <a:r>
                  <a:rPr lang="en-US" altLang="en-US" sz="2600" dirty="0"/>
                  <a:t>Go directly to jail.</a:t>
                </a:r>
              </a:p>
              <a:p>
                <a:pPr marL="0" indent="0" algn="just">
                  <a:lnSpc>
                    <a:spcPct val="150000"/>
                  </a:lnSpc>
                  <a:spcBef>
                    <a:spcPts val="0"/>
                  </a:spcBef>
                  <a:buNone/>
                </a:pPr>
                <a:r>
                  <a:rPr lang="en-US" altLang="en-US" sz="2600" dirty="0"/>
                  <a:t>It is not true that </a:t>
                </a:r>
                <a14:m>
                  <m:oMath xmlns:m="http://schemas.openxmlformats.org/officeDocument/2006/math">
                    <m:r>
                      <a:rPr lang="en-US" altLang="en-US" sz="2600" i="1" dirty="0" smtClean="0">
                        <a:latin typeface="Cambria Math" panose="02040503050406030204" pitchFamily="18" charset="0"/>
                      </a:rPr>
                      <m:t>3</m:t>
                    </m:r>
                  </m:oMath>
                </a14:m>
                <a:r>
                  <a:rPr lang="en-US" altLang="en-US" sz="2600" dirty="0"/>
                  <a:t> is an even integer or </a:t>
                </a:r>
                <a14:m>
                  <m:oMath xmlns:m="http://schemas.openxmlformats.org/officeDocument/2006/math">
                    <m:r>
                      <a:rPr lang="en-US" altLang="en-US" sz="2600" i="1" dirty="0" smtClean="0">
                        <a:latin typeface="Cambria Math" panose="02040503050406030204" pitchFamily="18" charset="0"/>
                      </a:rPr>
                      <m:t>7</m:t>
                    </m:r>
                  </m:oMath>
                </a14:m>
                <a:r>
                  <a:rPr lang="en-US" altLang="en-US" sz="2600" dirty="0"/>
                  <a:t> is a prime number.</a:t>
                </a:r>
              </a:p>
              <a:p>
                <a:pPr marL="0" indent="0" algn="just">
                  <a:lnSpc>
                    <a:spcPct val="150000"/>
                  </a:lnSpc>
                  <a:spcBef>
                    <a:spcPts val="0"/>
                  </a:spcBef>
                  <a:buNone/>
                </a:pPr>
                <a:r>
                  <a:rPr lang="en-US" altLang="en-US" sz="2600" dirty="0"/>
                  <a:t>Knock before entering!</a:t>
                </a:r>
              </a:p>
            </p:txBody>
          </p:sp>
        </mc:Choice>
        <mc:Fallback xmlns="">
          <p:sp>
            <p:nvSpPr>
              <p:cNvPr id="3" name="Rectangle 3">
                <a:extLst>
                  <a:ext uri="{FF2B5EF4-FFF2-40B4-BE49-F238E27FC236}">
                    <a16:creationId xmlns:a16="http://schemas.microsoft.com/office/drawing/2014/main" id="{B23ACD24-0834-47AE-064D-FBD8BFF08DCF}"/>
                  </a:ext>
                </a:extLst>
              </p:cNvPr>
              <p:cNvSpPr txBox="1">
                <a:spLocks noRot="1" noChangeAspect="1" noMove="1" noResize="1" noEditPoints="1" noAdjustHandles="1" noChangeArrowheads="1" noChangeShapeType="1" noTextEdit="1"/>
              </p:cNvSpPr>
              <p:nvPr/>
            </p:nvSpPr>
            <p:spPr>
              <a:xfrm>
                <a:off x="1399576" y="3100739"/>
                <a:ext cx="8476848" cy="3111068"/>
              </a:xfrm>
              <a:prstGeom prst="rect">
                <a:avLst/>
              </a:prstGeom>
              <a:blipFill>
                <a:blip r:embed="rId2"/>
                <a:stretch>
                  <a:fillRect l="-1295" b="-156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423C297-A808-77EB-78FE-53F36C2E8D35}"/>
              </a:ext>
            </a:extLst>
          </p:cNvPr>
          <p:cNvSpPr txBox="1"/>
          <p:nvPr/>
        </p:nvSpPr>
        <p:spPr>
          <a:xfrm>
            <a:off x="690449" y="2384510"/>
            <a:ext cx="11130028" cy="523220"/>
          </a:xfrm>
          <a:prstGeom prst="rect">
            <a:avLst/>
          </a:prstGeom>
          <a:noFill/>
          <a:ln>
            <a:noFill/>
          </a:ln>
        </p:spPr>
        <p:txBody>
          <a:bodyPr wrap="square">
            <a:spAutoFit/>
          </a:bodyPr>
          <a:lstStyle/>
          <a:p>
            <a:r>
              <a:rPr lang="en-US" sz="2800" dirty="0">
                <a:effectLst/>
              </a:rPr>
              <a:t>Examples. State whether each phrase is a proposition: yes / no.</a:t>
            </a:r>
            <a:endParaRPr lang="en-US" altLang="en-US" sz="2800" dirty="0"/>
          </a:p>
        </p:txBody>
      </p:sp>
      <p:sp>
        <p:nvSpPr>
          <p:cNvPr id="6" name="Rectangle 3">
            <a:extLst>
              <a:ext uri="{FF2B5EF4-FFF2-40B4-BE49-F238E27FC236}">
                <a16:creationId xmlns:a16="http://schemas.microsoft.com/office/drawing/2014/main" id="{071C4385-18D4-3373-53BB-60296D32FA26}"/>
              </a:ext>
            </a:extLst>
          </p:cNvPr>
          <p:cNvSpPr txBox="1">
            <a:spLocks noChangeArrowheads="1"/>
          </p:cNvSpPr>
          <p:nvPr/>
        </p:nvSpPr>
        <p:spPr>
          <a:xfrm>
            <a:off x="10229069" y="3284075"/>
            <a:ext cx="614173" cy="4765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altLang="en-US" sz="2600" dirty="0">
                <a:solidFill>
                  <a:srgbClr val="00B050"/>
                </a:solidFill>
              </a:rPr>
              <a:t>Yes</a:t>
            </a:r>
          </a:p>
        </p:txBody>
      </p:sp>
      <p:sp>
        <p:nvSpPr>
          <p:cNvPr id="7" name="Rectangle 3">
            <a:extLst>
              <a:ext uri="{FF2B5EF4-FFF2-40B4-BE49-F238E27FC236}">
                <a16:creationId xmlns:a16="http://schemas.microsoft.com/office/drawing/2014/main" id="{F4DE5E88-B3A1-E560-9A89-0A0BF0728511}"/>
              </a:ext>
            </a:extLst>
          </p:cNvPr>
          <p:cNvSpPr txBox="1">
            <a:spLocks noChangeArrowheads="1"/>
          </p:cNvSpPr>
          <p:nvPr/>
        </p:nvSpPr>
        <p:spPr>
          <a:xfrm>
            <a:off x="10229069" y="3883104"/>
            <a:ext cx="614173" cy="4765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altLang="en-US" sz="2600" dirty="0">
                <a:solidFill>
                  <a:srgbClr val="00B050"/>
                </a:solidFill>
              </a:rPr>
              <a:t>Yes</a:t>
            </a:r>
          </a:p>
        </p:txBody>
      </p:sp>
      <p:sp>
        <p:nvSpPr>
          <p:cNvPr id="8" name="Rectangle 3">
            <a:extLst>
              <a:ext uri="{FF2B5EF4-FFF2-40B4-BE49-F238E27FC236}">
                <a16:creationId xmlns:a16="http://schemas.microsoft.com/office/drawing/2014/main" id="{2D88438F-5099-4B9A-7F93-BE703EF43835}"/>
              </a:ext>
            </a:extLst>
          </p:cNvPr>
          <p:cNvSpPr txBox="1">
            <a:spLocks noChangeArrowheads="1"/>
          </p:cNvSpPr>
          <p:nvPr/>
        </p:nvSpPr>
        <p:spPr>
          <a:xfrm>
            <a:off x="10229069" y="4487526"/>
            <a:ext cx="614173" cy="4765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altLang="en-US" sz="2600" dirty="0">
                <a:solidFill>
                  <a:srgbClr val="FF0000"/>
                </a:solidFill>
              </a:rPr>
              <a:t>No</a:t>
            </a:r>
          </a:p>
        </p:txBody>
      </p:sp>
      <p:sp>
        <p:nvSpPr>
          <p:cNvPr id="9" name="Rectangle 3">
            <a:extLst>
              <a:ext uri="{FF2B5EF4-FFF2-40B4-BE49-F238E27FC236}">
                <a16:creationId xmlns:a16="http://schemas.microsoft.com/office/drawing/2014/main" id="{C1A23B51-0B80-1626-DDB0-139665B7AC7A}"/>
              </a:ext>
            </a:extLst>
          </p:cNvPr>
          <p:cNvSpPr txBox="1">
            <a:spLocks noChangeArrowheads="1"/>
          </p:cNvSpPr>
          <p:nvPr/>
        </p:nvSpPr>
        <p:spPr>
          <a:xfrm>
            <a:off x="10229069" y="5060580"/>
            <a:ext cx="614173" cy="4765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altLang="en-US" sz="2600" dirty="0">
                <a:solidFill>
                  <a:srgbClr val="00B050"/>
                </a:solidFill>
              </a:rPr>
              <a:t>Yes</a:t>
            </a:r>
          </a:p>
        </p:txBody>
      </p:sp>
      <p:sp>
        <p:nvSpPr>
          <p:cNvPr id="10" name="Rectangle 3">
            <a:extLst>
              <a:ext uri="{FF2B5EF4-FFF2-40B4-BE49-F238E27FC236}">
                <a16:creationId xmlns:a16="http://schemas.microsoft.com/office/drawing/2014/main" id="{96FEAB75-ADEF-16C5-1371-BEB10002183E}"/>
              </a:ext>
            </a:extLst>
          </p:cNvPr>
          <p:cNvSpPr txBox="1">
            <a:spLocks noChangeArrowheads="1"/>
          </p:cNvSpPr>
          <p:nvPr/>
        </p:nvSpPr>
        <p:spPr>
          <a:xfrm>
            <a:off x="10229069" y="5689873"/>
            <a:ext cx="614173" cy="4765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altLang="en-US" sz="2600" dirty="0">
                <a:solidFill>
                  <a:srgbClr val="FF0000"/>
                </a:solidFill>
              </a:rPr>
              <a:t>No</a:t>
            </a:r>
          </a:p>
        </p:txBody>
      </p:sp>
    </p:spTree>
    <p:extLst>
      <p:ext uri="{BB962C8B-B14F-4D97-AF65-F5344CB8AC3E}">
        <p14:creationId xmlns:p14="http://schemas.microsoft.com/office/powerpoint/2010/main" val="3403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Propositional Formula</a:t>
            </a:r>
            <a:endParaRPr lang="en-US" sz="3600" dirty="0"/>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D6FDB000-4A98-2D60-0C7D-49CE843860B4}"/>
                  </a:ext>
                </a:extLst>
              </p:cNvPr>
              <p:cNvSpPr txBox="1">
                <a:spLocks noChangeArrowheads="1"/>
              </p:cNvSpPr>
              <p:nvPr/>
            </p:nvSpPr>
            <p:spPr>
              <a:xfrm>
                <a:off x="443524" y="1096722"/>
                <a:ext cx="11304952" cy="4996582"/>
              </a:xfrm>
              <a:prstGeom prst="rect">
                <a:avLst/>
              </a:prstGeom>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200"/>
                  </a:spcBef>
                  <a:buNone/>
                </a:pPr>
                <a:r>
                  <a:rPr lang="en-US" altLang="en-US" sz="2300" b="1" i="1" dirty="0"/>
                  <a:t>Definition</a:t>
                </a:r>
                <a:r>
                  <a:rPr lang="en-US" altLang="en-US" sz="2300" b="1" dirty="0"/>
                  <a:t>. </a:t>
                </a:r>
                <a:r>
                  <a:rPr lang="en-US" altLang="en-US" sz="2300" dirty="0"/>
                  <a:t>The following strings are valid (well-formed) </a:t>
                </a:r>
                <a:r>
                  <a:rPr lang="en-US" altLang="en-US" sz="2300" b="1" i="1" dirty="0"/>
                  <a:t>propositional sentences</a:t>
                </a:r>
                <a:r>
                  <a:rPr lang="en-US" altLang="en-US" sz="2300" dirty="0"/>
                  <a:t>:</a:t>
                </a:r>
              </a:p>
              <a:p>
                <a:pPr marL="0" indent="0" algn="just">
                  <a:spcBef>
                    <a:spcPts val="1200"/>
                  </a:spcBef>
                  <a:buNone/>
                </a:pPr>
                <a:r>
                  <a:rPr lang="en-US" altLang="en-US" sz="2300" b="1" dirty="0">
                    <a:solidFill>
                      <a:srgbClr val="FF0000"/>
                    </a:solidFill>
                  </a:rPr>
                  <a:t>Symbols (atomic sentences)</a:t>
                </a:r>
              </a:p>
              <a:p>
                <a:pPr lvl="1" algn="just">
                  <a:spcBef>
                    <a:spcPts val="1200"/>
                  </a:spcBef>
                </a:pPr>
                <a:r>
                  <a:rPr lang="en-US" altLang="en-US" sz="2000" dirty="0"/>
                  <a:t>A </a:t>
                </a:r>
                <a:r>
                  <a:rPr lang="en-US" altLang="en-US" sz="2000" b="1" i="1" dirty="0"/>
                  <a:t>variable name</a:t>
                </a:r>
                <a:r>
                  <a:rPr lang="en-US" altLang="en-US" sz="2000" dirty="0"/>
                  <a:t>: often a capitalized letter.</a:t>
                </a:r>
              </a:p>
              <a:p>
                <a:pPr marL="0" indent="0" algn="just">
                  <a:spcBef>
                    <a:spcPts val="1200"/>
                  </a:spcBef>
                  <a:buNone/>
                </a:pPr>
                <a:r>
                  <a:rPr lang="en-US" altLang="en-US" sz="2300" b="1" dirty="0">
                    <a:solidFill>
                      <a:srgbClr val="FF0000"/>
                    </a:solidFill>
                  </a:rPr>
                  <a:t>Unary Operators</a:t>
                </a:r>
              </a:p>
              <a:p>
                <a:pPr lvl="1" algn="just">
                  <a:spcBef>
                    <a:spcPts val="1200"/>
                  </a:spcBef>
                </a:pPr>
                <a:r>
                  <a:rPr lang="en-US" altLang="en-US" sz="2000" dirty="0">
                    <a:solidFill>
                      <a:srgbClr val="0070C0"/>
                    </a:solidFill>
                  </a:rPr>
                  <a:t>Negation</a:t>
                </a:r>
                <a:r>
                  <a:rPr lang="en-US" altLang="en-US" sz="2000" dirty="0"/>
                  <a:t>: </a:t>
                </a:r>
                <a14:m>
                  <m:oMath xmlns:m="http://schemas.openxmlformats.org/officeDocument/2006/math">
                    <m:r>
                      <a:rPr lang="en-US" altLang="en-US" sz="2000" i="1" dirty="0" smtClean="0">
                        <a:latin typeface="Cambria Math" panose="02040503050406030204" pitchFamily="18" charset="0"/>
                      </a:rPr>
                      <m:t>~</m:t>
                    </m:r>
                    <m:r>
                      <a:rPr lang="en-US" altLang="en-US" sz="2000" b="0" i="1" dirty="0" smtClean="0">
                        <a:latin typeface="Cambria Math" panose="02040503050406030204" pitchFamily="18" charset="0"/>
                      </a:rPr>
                      <m:t>𝜙</m:t>
                    </m:r>
                  </m:oMath>
                </a14:m>
                <a:r>
                  <a:rPr lang="en-US" altLang="en-US" sz="2000" dirty="0"/>
                  <a:t> where </a:t>
                </a:r>
                <a14:m>
                  <m:oMath xmlns:m="http://schemas.openxmlformats.org/officeDocument/2006/math">
                    <m:r>
                      <a:rPr lang="en-US" altLang="en-US" sz="2000" b="0" i="1" smtClean="0">
                        <a:latin typeface="Cambria Math" panose="02040503050406030204" pitchFamily="18" charset="0"/>
                      </a:rPr>
                      <m:t>𝜙</m:t>
                    </m:r>
                  </m:oMath>
                </a14:m>
                <a:r>
                  <a:rPr lang="en-US" altLang="en-US" sz="2000" dirty="0"/>
                  <a:t> is a (valid) propositional sentence.</a:t>
                </a:r>
              </a:p>
              <a:p>
                <a:pPr marL="0" indent="0" algn="just">
                  <a:spcBef>
                    <a:spcPts val="1200"/>
                  </a:spcBef>
                  <a:buNone/>
                </a:pPr>
                <a:r>
                  <a:rPr lang="en-US" altLang="en-US" sz="2300" b="1" dirty="0">
                    <a:solidFill>
                      <a:srgbClr val="FF0000"/>
                    </a:solidFill>
                  </a:rPr>
                  <a:t>Binary Operators</a:t>
                </a:r>
              </a:p>
              <a:p>
                <a:pPr marL="0" indent="0" algn="just">
                  <a:spcBef>
                    <a:spcPts val="1200"/>
                  </a:spcBef>
                  <a:buNone/>
                </a:pPr>
                <a:r>
                  <a:rPr lang="en-US" altLang="en-US" sz="2400" dirty="0"/>
                  <a:t>For </a:t>
                </a:r>
                <a14:m>
                  <m:oMath xmlns:m="http://schemas.openxmlformats.org/officeDocument/2006/math">
                    <m:r>
                      <a:rPr lang="en-US" altLang="en-US" sz="2400" i="1">
                        <a:latin typeface="Cambria Math" panose="02040503050406030204" pitchFamily="18" charset="0"/>
                      </a:rPr>
                      <m:t>𝜙</m:t>
                    </m:r>
                  </m:oMath>
                </a14:m>
                <a:r>
                  <a:rPr lang="en-US" altLang="en-US" sz="2400" dirty="0"/>
                  <a:t> and </a:t>
                </a:r>
                <a14:m>
                  <m:oMath xmlns:m="http://schemas.openxmlformats.org/officeDocument/2006/math">
                    <m:r>
                      <a:rPr lang="en-US" altLang="en-US" sz="2400" i="1">
                        <a:latin typeface="Cambria Math" panose="02040503050406030204" pitchFamily="18" charset="0"/>
                      </a:rPr>
                      <m:t>𝜓</m:t>
                    </m:r>
                  </m:oMath>
                </a14:m>
                <a:r>
                  <a:rPr lang="en-US" altLang="en-US" sz="2400" dirty="0"/>
                  <a:t> being (valid) propositional sentences:</a:t>
                </a:r>
                <a:endParaRPr lang="en-US" altLang="en-US" sz="2300" dirty="0">
                  <a:solidFill>
                    <a:srgbClr val="0070C0"/>
                  </a:solidFill>
                </a:endParaRPr>
              </a:p>
              <a:p>
                <a:pPr lvl="1" algn="just">
                  <a:spcBef>
                    <a:spcPts val="1200"/>
                  </a:spcBef>
                </a:pPr>
                <a:r>
                  <a:rPr lang="en-US" altLang="en-US" sz="2000" dirty="0">
                    <a:solidFill>
                      <a:srgbClr val="0070C0"/>
                    </a:solidFill>
                  </a:rPr>
                  <a:t>Conjunction</a:t>
                </a:r>
                <a:r>
                  <a:rPr lang="en-US" altLang="en-US" sz="2000" dirty="0"/>
                  <a:t>: </a:t>
                </a:r>
                <a14:m>
                  <m:oMath xmlns:m="http://schemas.openxmlformats.org/officeDocument/2006/math">
                    <m:r>
                      <a:rPr lang="en-US" altLang="en-US" sz="2000" i="1">
                        <a:latin typeface="Cambria Math" panose="02040503050406030204" pitchFamily="18" charset="0"/>
                      </a:rPr>
                      <m:t>𝜙</m:t>
                    </m:r>
                    <m:r>
                      <a:rPr lang="en-US" altLang="en-US" sz="2000" b="0" i="1" smtClean="0">
                        <a:latin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𝜓</m:t>
                    </m:r>
                  </m:oMath>
                </a14:m>
                <a:endParaRPr lang="en-US" altLang="en-US" sz="2000" dirty="0"/>
              </a:p>
              <a:p>
                <a:pPr lvl="1" algn="just">
                  <a:spcBef>
                    <a:spcPts val="1200"/>
                  </a:spcBef>
                </a:pPr>
                <a:r>
                  <a:rPr lang="en-US" altLang="en-US" sz="2000" dirty="0">
                    <a:solidFill>
                      <a:srgbClr val="0070C0"/>
                    </a:solidFill>
                  </a:rPr>
                  <a:t>Disjunction</a:t>
                </a:r>
                <a:r>
                  <a:rPr lang="en-US" altLang="en-US" sz="2000" dirty="0"/>
                  <a:t>: </a:t>
                </a:r>
                <a14:m>
                  <m:oMath xmlns:m="http://schemas.openxmlformats.org/officeDocument/2006/math">
                    <m:r>
                      <a:rPr lang="en-US" altLang="en-US" sz="2000" i="1">
                        <a:latin typeface="Cambria Math" panose="02040503050406030204" pitchFamily="18" charset="0"/>
                      </a:rPr>
                      <m:t>𝜙</m:t>
                    </m:r>
                    <m:r>
                      <a:rPr lang="en-US" altLang="en-US" sz="2000" b="0" i="1" smtClean="0">
                        <a:latin typeface="Cambria Math" panose="02040503050406030204" pitchFamily="18" charset="0"/>
                      </a:rPr>
                      <m:t>∨</m:t>
                    </m:r>
                    <m:r>
                      <a:rPr lang="en-US" altLang="en-US" sz="2000" i="1">
                        <a:latin typeface="Cambria Math" panose="02040503050406030204" pitchFamily="18" charset="0"/>
                      </a:rPr>
                      <m:t> </m:t>
                    </m:r>
                    <m:r>
                      <a:rPr lang="en-US" altLang="en-US" sz="2000" i="1">
                        <a:latin typeface="Cambria Math" panose="02040503050406030204" pitchFamily="18" charset="0"/>
                        <a:ea typeface="Cambria Math" panose="02040503050406030204" pitchFamily="18" charset="0"/>
                      </a:rPr>
                      <m:t>𝜓</m:t>
                    </m:r>
                  </m:oMath>
                </a14:m>
                <a:endParaRPr lang="en-US" altLang="en-US" sz="2000" dirty="0"/>
              </a:p>
              <a:p>
                <a:pPr lvl="1" algn="just">
                  <a:spcBef>
                    <a:spcPts val="1200"/>
                  </a:spcBef>
                </a:pPr>
                <a:r>
                  <a:rPr lang="en-US" altLang="en-US" sz="2000" dirty="0">
                    <a:solidFill>
                      <a:srgbClr val="0070C0"/>
                    </a:solidFill>
                  </a:rPr>
                  <a:t>Implication</a:t>
                </a:r>
                <a:r>
                  <a:rPr lang="en-US" altLang="en-US" sz="2000" dirty="0"/>
                  <a:t>: </a:t>
                </a:r>
                <a14:m>
                  <m:oMath xmlns:m="http://schemas.openxmlformats.org/officeDocument/2006/math">
                    <m:r>
                      <a:rPr lang="en-US" altLang="en-US" sz="2000" i="1">
                        <a:latin typeface="Cambria Math" panose="02040503050406030204" pitchFamily="18" charset="0"/>
                      </a:rPr>
                      <m:t>𝜙</m:t>
                    </m:r>
                    <m:r>
                      <a:rPr lang="en-US" altLang="en-US" sz="2000" i="1" smtClean="0">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rPr>
                      <m:t> </m:t>
                    </m:r>
                    <m:r>
                      <a:rPr lang="en-US" altLang="en-US" sz="2000" i="1">
                        <a:latin typeface="Cambria Math" panose="02040503050406030204" pitchFamily="18" charset="0"/>
                        <a:ea typeface="Cambria Math" panose="02040503050406030204" pitchFamily="18" charset="0"/>
                      </a:rPr>
                      <m:t>𝜓</m:t>
                    </m:r>
                  </m:oMath>
                </a14:m>
                <a:endParaRPr lang="en-US" altLang="en-US" sz="1900" dirty="0"/>
              </a:p>
              <a:p>
                <a:pPr lvl="1" algn="just">
                  <a:spcBef>
                    <a:spcPts val="1200"/>
                  </a:spcBef>
                </a:pPr>
                <a:r>
                  <a:rPr lang="en-US" altLang="en-US" sz="2000" dirty="0">
                    <a:solidFill>
                      <a:srgbClr val="0070C0"/>
                    </a:solidFill>
                  </a:rPr>
                  <a:t>Biconditional</a:t>
                </a:r>
                <a:r>
                  <a:rPr lang="en-US" altLang="en-US" sz="2000" dirty="0"/>
                  <a:t>: </a:t>
                </a:r>
                <a14:m>
                  <m:oMath xmlns:m="http://schemas.openxmlformats.org/officeDocument/2006/math">
                    <m:r>
                      <a:rPr lang="en-US" altLang="en-US" sz="2000" i="1">
                        <a:latin typeface="Cambria Math" panose="02040503050406030204" pitchFamily="18" charset="0"/>
                      </a:rPr>
                      <m:t>𝜙</m:t>
                    </m:r>
                    <m:r>
                      <a:rPr lang="en-US" altLang="en-US" sz="2000" i="1" smtClean="0">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rPr>
                      <m:t> </m:t>
                    </m:r>
                    <m:r>
                      <a:rPr lang="en-US" altLang="en-US" sz="2000" i="1">
                        <a:latin typeface="Cambria Math" panose="02040503050406030204" pitchFamily="18" charset="0"/>
                        <a:ea typeface="Cambria Math" panose="02040503050406030204" pitchFamily="18" charset="0"/>
                      </a:rPr>
                      <m:t>𝜓</m:t>
                    </m:r>
                  </m:oMath>
                </a14:m>
                <a:endParaRPr lang="en-US" altLang="en-US" sz="2000" dirty="0"/>
              </a:p>
            </p:txBody>
          </p:sp>
        </mc:Choice>
        <mc:Fallback xmlns="">
          <p:sp>
            <p:nvSpPr>
              <p:cNvPr id="2" name="Rectangle 3">
                <a:extLst>
                  <a:ext uri="{FF2B5EF4-FFF2-40B4-BE49-F238E27FC236}">
                    <a16:creationId xmlns:a16="http://schemas.microsoft.com/office/drawing/2014/main" id="{D6FDB000-4A98-2D60-0C7D-49CE843860B4}"/>
                  </a:ext>
                </a:extLst>
              </p:cNvPr>
              <p:cNvSpPr txBox="1">
                <a:spLocks noRot="1" noChangeAspect="1" noMove="1" noResize="1" noEditPoints="1" noAdjustHandles="1" noChangeArrowheads="1" noChangeShapeType="1" noTextEdit="1"/>
              </p:cNvSpPr>
              <p:nvPr/>
            </p:nvSpPr>
            <p:spPr>
              <a:xfrm>
                <a:off x="443524" y="1096722"/>
                <a:ext cx="11304952" cy="4996582"/>
              </a:xfrm>
              <a:prstGeom prst="rect">
                <a:avLst/>
              </a:prstGeom>
              <a:blipFill>
                <a:blip r:embed="rId2"/>
                <a:stretch>
                  <a:fillRect l="-753" t="-1456"/>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AF12B03-B7FA-AF54-A983-76A573BA86BC}"/>
                  </a:ext>
                </a:extLst>
              </p:cNvPr>
              <p:cNvSpPr txBox="1"/>
              <p:nvPr/>
            </p:nvSpPr>
            <p:spPr>
              <a:xfrm>
                <a:off x="7891976" y="3709060"/>
                <a:ext cx="3075000" cy="646331"/>
              </a:xfrm>
              <a:prstGeom prst="rect">
                <a:avLst/>
              </a:prstGeom>
              <a:noFill/>
              <a:ln>
                <a:noFill/>
              </a:ln>
            </p:spPr>
            <p:txBody>
              <a:bodyPr wrap="square">
                <a:spAutoFit/>
              </a:bodyPr>
              <a:lstStyle/>
              <a:p>
                <a:pPr algn="just">
                  <a:spcBef>
                    <a:spcPts val="2400"/>
                  </a:spcBef>
                </a:pPr>
                <a:r>
                  <a:rPr lang="en-US" altLang="en-US" dirty="0">
                    <a:solidFill>
                      <a:srgbClr val="00B0F0"/>
                    </a:solidFill>
                  </a:rPr>
                  <a:t>Other books/sources may indicate negation as </a:t>
                </a:r>
                <a14:m>
                  <m:oMath xmlns:m="http://schemas.openxmlformats.org/officeDocument/2006/math">
                    <m:r>
                      <a:rPr lang="en-US" altLang="en-US" i="1" dirty="0" smtClean="0">
                        <a:solidFill>
                          <a:srgbClr val="00B0F0"/>
                        </a:solidFill>
                        <a:latin typeface="Cambria Math" panose="02040503050406030204" pitchFamily="18" charset="0"/>
                      </a:rPr>
                      <m:t>¬</m:t>
                    </m:r>
                    <m:r>
                      <a:rPr lang="en-US" altLang="en-US" b="0" i="1" dirty="0" smtClean="0">
                        <a:solidFill>
                          <a:srgbClr val="00B0F0"/>
                        </a:solidFill>
                        <a:latin typeface="Cambria Math" panose="02040503050406030204" pitchFamily="18" charset="0"/>
                      </a:rPr>
                      <m:t>𝜙</m:t>
                    </m:r>
                  </m:oMath>
                </a14:m>
                <a:r>
                  <a:rPr lang="en-US" altLang="en-US" dirty="0">
                    <a:solidFill>
                      <a:srgbClr val="00B0F0"/>
                    </a:solidFill>
                  </a:rPr>
                  <a:t> or </a:t>
                </a:r>
                <a14:m>
                  <m:oMath xmlns:m="http://schemas.openxmlformats.org/officeDocument/2006/math">
                    <m:r>
                      <a:rPr lang="en-US" altLang="en-US" b="0" i="1" smtClean="0">
                        <a:solidFill>
                          <a:srgbClr val="00B0F0"/>
                        </a:solidFill>
                        <a:latin typeface="Cambria Math" panose="02040503050406030204" pitchFamily="18" charset="0"/>
                      </a:rPr>
                      <m:t>𝜙</m:t>
                    </m:r>
                    <m:r>
                      <a:rPr lang="en-US" altLang="en-US" b="0" i="1" smtClean="0">
                        <a:solidFill>
                          <a:srgbClr val="00B0F0"/>
                        </a:solidFill>
                        <a:latin typeface="Cambria Math" panose="02040503050406030204" pitchFamily="18" charset="0"/>
                      </a:rPr>
                      <m:t>′</m:t>
                    </m:r>
                  </m:oMath>
                </a14:m>
                <a:r>
                  <a:rPr lang="en-US" altLang="en-US" dirty="0">
                    <a:solidFill>
                      <a:srgbClr val="00B0F0"/>
                    </a:solidFill>
                  </a:rPr>
                  <a:t>.</a:t>
                </a:r>
              </a:p>
            </p:txBody>
          </p:sp>
        </mc:Choice>
        <mc:Fallback xmlns="">
          <p:sp>
            <p:nvSpPr>
              <p:cNvPr id="15" name="TextBox 14">
                <a:extLst>
                  <a:ext uri="{FF2B5EF4-FFF2-40B4-BE49-F238E27FC236}">
                    <a16:creationId xmlns:a16="http://schemas.microsoft.com/office/drawing/2014/main" id="{0AF12B03-B7FA-AF54-A983-76A573BA86BC}"/>
                  </a:ext>
                </a:extLst>
              </p:cNvPr>
              <p:cNvSpPr txBox="1">
                <a:spLocks noRot="1" noChangeAspect="1" noMove="1" noResize="1" noEditPoints="1" noAdjustHandles="1" noChangeArrowheads="1" noChangeShapeType="1" noTextEdit="1"/>
              </p:cNvSpPr>
              <p:nvPr/>
            </p:nvSpPr>
            <p:spPr>
              <a:xfrm>
                <a:off x="7891976" y="3709060"/>
                <a:ext cx="3075000" cy="646331"/>
              </a:xfrm>
              <a:prstGeom prst="rect">
                <a:avLst/>
              </a:prstGeom>
              <a:blipFill>
                <a:blip r:embed="rId3"/>
                <a:stretch>
                  <a:fillRect l="-1786" t="-4717" r="-1587" b="-14151"/>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2082712-85A5-CC8C-F058-77B7134E55D6}"/>
              </a:ext>
            </a:extLst>
          </p:cNvPr>
          <p:cNvSpPr txBox="1"/>
          <p:nvPr/>
        </p:nvSpPr>
        <p:spPr>
          <a:xfrm>
            <a:off x="5733133" y="2014358"/>
            <a:ext cx="2158843" cy="369332"/>
          </a:xfrm>
          <a:prstGeom prst="rect">
            <a:avLst/>
          </a:prstGeom>
          <a:noFill/>
          <a:ln>
            <a:noFill/>
          </a:ln>
        </p:spPr>
        <p:txBody>
          <a:bodyPr wrap="square">
            <a:spAutoFit/>
          </a:bodyPr>
          <a:lstStyle/>
          <a:p>
            <a:pPr algn="just">
              <a:spcBef>
                <a:spcPts val="2400"/>
              </a:spcBef>
            </a:pPr>
            <a:r>
              <a:rPr lang="en-US" altLang="en-US" dirty="0">
                <a:solidFill>
                  <a:srgbClr val="00B0F0"/>
                </a:solidFill>
              </a:rPr>
              <a:t>For example, P, Q, R.</a:t>
            </a:r>
          </a:p>
        </p:txBody>
      </p:sp>
      <p:sp>
        <p:nvSpPr>
          <p:cNvPr id="3" name="TextBox 2">
            <a:extLst>
              <a:ext uri="{FF2B5EF4-FFF2-40B4-BE49-F238E27FC236}">
                <a16:creationId xmlns:a16="http://schemas.microsoft.com/office/drawing/2014/main" id="{C1D402D1-F48C-2222-910B-3914DB18547E}"/>
              </a:ext>
            </a:extLst>
          </p:cNvPr>
          <p:cNvSpPr txBox="1"/>
          <p:nvPr/>
        </p:nvSpPr>
        <p:spPr>
          <a:xfrm>
            <a:off x="3806172" y="4332772"/>
            <a:ext cx="2019805" cy="369332"/>
          </a:xfrm>
          <a:prstGeom prst="rect">
            <a:avLst/>
          </a:prstGeom>
          <a:noFill/>
          <a:ln>
            <a:noFill/>
          </a:ln>
        </p:spPr>
        <p:txBody>
          <a:bodyPr wrap="square">
            <a:spAutoFit/>
          </a:bodyPr>
          <a:lstStyle/>
          <a:p>
            <a:pPr algn="just">
              <a:spcBef>
                <a:spcPts val="2400"/>
              </a:spcBef>
            </a:pPr>
            <a:r>
              <a:rPr lang="en-US" altLang="en-US" dirty="0">
                <a:solidFill>
                  <a:srgbClr val="00B0F0"/>
                </a:solidFill>
              </a:rPr>
              <a:t>And</a:t>
            </a:r>
          </a:p>
        </p:txBody>
      </p:sp>
      <p:sp>
        <p:nvSpPr>
          <p:cNvPr id="5" name="TextBox 4">
            <a:extLst>
              <a:ext uri="{FF2B5EF4-FFF2-40B4-BE49-F238E27FC236}">
                <a16:creationId xmlns:a16="http://schemas.microsoft.com/office/drawing/2014/main" id="{B436AD8F-CEC0-2680-6E4D-6F8BAA90253B}"/>
              </a:ext>
            </a:extLst>
          </p:cNvPr>
          <p:cNvSpPr txBox="1"/>
          <p:nvPr/>
        </p:nvSpPr>
        <p:spPr>
          <a:xfrm>
            <a:off x="3806172" y="4761074"/>
            <a:ext cx="2019805" cy="369332"/>
          </a:xfrm>
          <a:prstGeom prst="rect">
            <a:avLst/>
          </a:prstGeom>
          <a:noFill/>
          <a:ln>
            <a:noFill/>
          </a:ln>
        </p:spPr>
        <p:txBody>
          <a:bodyPr wrap="square">
            <a:spAutoFit/>
          </a:bodyPr>
          <a:lstStyle/>
          <a:p>
            <a:pPr algn="just">
              <a:spcBef>
                <a:spcPts val="2400"/>
              </a:spcBef>
            </a:pPr>
            <a:r>
              <a:rPr lang="en-US" altLang="en-US" dirty="0">
                <a:solidFill>
                  <a:srgbClr val="00B0F0"/>
                </a:solidFill>
              </a:rPr>
              <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119213-574C-69C9-7BA8-3BBD7C5B6338}"/>
                  </a:ext>
                </a:extLst>
              </p:cNvPr>
              <p:cNvSpPr txBox="1"/>
              <p:nvPr/>
            </p:nvSpPr>
            <p:spPr>
              <a:xfrm>
                <a:off x="3806172" y="5189376"/>
                <a:ext cx="6695238" cy="369332"/>
              </a:xfrm>
              <a:prstGeom prst="rect">
                <a:avLst/>
              </a:prstGeom>
              <a:noFill/>
              <a:ln>
                <a:noFill/>
              </a:ln>
            </p:spPr>
            <p:txBody>
              <a:bodyPr wrap="square">
                <a:spAutoFit/>
              </a:bodyPr>
              <a:lstStyle/>
              <a:p>
                <a:pPr algn="just">
                  <a:spcBef>
                    <a:spcPts val="2400"/>
                  </a:spcBef>
                </a:pPr>
                <a:r>
                  <a:rPr lang="en-US" altLang="en-US" dirty="0">
                    <a:solidFill>
                      <a:srgbClr val="00B0F0"/>
                    </a:solidFill>
                  </a:rPr>
                  <a:t>How we formally state an assumption (</a:t>
                </a:r>
                <a14:m>
                  <m:oMath xmlns:m="http://schemas.openxmlformats.org/officeDocument/2006/math">
                    <m:r>
                      <a:rPr lang="en-US" altLang="en-US" i="1" smtClean="0">
                        <a:solidFill>
                          <a:srgbClr val="00B0F0"/>
                        </a:solidFill>
                        <a:latin typeface="Cambria Math" panose="02040503050406030204" pitchFamily="18" charset="0"/>
                      </a:rPr>
                      <m:t>𝜙</m:t>
                    </m:r>
                  </m:oMath>
                </a14:m>
                <a:r>
                  <a:rPr lang="en-US" altLang="en-US" dirty="0">
                    <a:solidFill>
                      <a:srgbClr val="00B0F0"/>
                    </a:solidFill>
                  </a:rPr>
                  <a:t>) and statement to prove (</a:t>
                </a:r>
                <a14:m>
                  <m:oMath xmlns:m="http://schemas.openxmlformats.org/officeDocument/2006/math">
                    <m:r>
                      <a:rPr lang="en-US" altLang="en-US" i="1">
                        <a:solidFill>
                          <a:srgbClr val="00B0F0"/>
                        </a:solidFill>
                        <a:latin typeface="Cambria Math" panose="02040503050406030204" pitchFamily="18" charset="0"/>
                        <a:ea typeface="Cambria Math" panose="02040503050406030204" pitchFamily="18" charset="0"/>
                      </a:rPr>
                      <m:t>𝜓</m:t>
                    </m:r>
                  </m:oMath>
                </a14:m>
                <a:r>
                  <a:rPr lang="en-US" altLang="en-US" dirty="0">
                    <a:solidFill>
                      <a:srgbClr val="00B0F0"/>
                    </a:solidFill>
                  </a:rPr>
                  <a:t>). </a:t>
                </a:r>
              </a:p>
            </p:txBody>
          </p:sp>
        </mc:Choice>
        <mc:Fallback xmlns="">
          <p:sp>
            <p:nvSpPr>
              <p:cNvPr id="6" name="TextBox 5">
                <a:extLst>
                  <a:ext uri="{FF2B5EF4-FFF2-40B4-BE49-F238E27FC236}">
                    <a16:creationId xmlns:a16="http://schemas.microsoft.com/office/drawing/2014/main" id="{E9119213-574C-69C9-7BA8-3BBD7C5B6338}"/>
                  </a:ext>
                </a:extLst>
              </p:cNvPr>
              <p:cNvSpPr txBox="1">
                <a:spLocks noRot="1" noChangeAspect="1" noMove="1" noResize="1" noEditPoints="1" noAdjustHandles="1" noChangeArrowheads="1" noChangeShapeType="1" noTextEdit="1"/>
              </p:cNvSpPr>
              <p:nvPr/>
            </p:nvSpPr>
            <p:spPr>
              <a:xfrm>
                <a:off x="3806172" y="5189376"/>
                <a:ext cx="6695238" cy="369332"/>
              </a:xfrm>
              <a:prstGeom prst="rect">
                <a:avLst/>
              </a:prstGeom>
              <a:blipFill>
                <a:blip r:embed="rId4"/>
                <a:stretch>
                  <a:fillRect l="-728" t="-8197" r="-63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5E3F75-6F39-D554-44DB-40EA64610F31}"/>
                  </a:ext>
                </a:extLst>
              </p:cNvPr>
              <p:cNvSpPr txBox="1"/>
              <p:nvPr/>
            </p:nvSpPr>
            <p:spPr>
              <a:xfrm>
                <a:off x="10335535" y="6397019"/>
                <a:ext cx="866350" cy="369332"/>
              </a:xfrm>
              <a:prstGeom prst="rect">
                <a:avLst/>
              </a:prstGeom>
              <a:noFill/>
              <a:ln>
                <a:noFill/>
              </a:ln>
            </p:spPr>
            <p:txBody>
              <a:bodyPr wrap="square">
                <a:spAutoFit/>
              </a:bodyPr>
              <a:lstStyle/>
              <a:p>
                <a14:m>
                  <m:oMath xmlns:m="http://schemas.openxmlformats.org/officeDocument/2006/math">
                    <m:r>
                      <a:rPr lang="en-US" altLang="en-US" sz="1800" i="1" smtClean="0">
                        <a:latin typeface="Cambria Math" panose="02040503050406030204" pitchFamily="18" charset="0"/>
                      </a:rPr>
                      <m:t>𝜙</m:t>
                    </m:r>
                  </m:oMath>
                </a14:m>
                <a:r>
                  <a:rPr lang="en-US" dirty="0"/>
                  <a:t>: \phi</a:t>
                </a:r>
              </a:p>
            </p:txBody>
          </p:sp>
        </mc:Choice>
        <mc:Fallback xmlns="">
          <p:sp>
            <p:nvSpPr>
              <p:cNvPr id="8" name="TextBox 7">
                <a:extLst>
                  <a:ext uri="{FF2B5EF4-FFF2-40B4-BE49-F238E27FC236}">
                    <a16:creationId xmlns:a16="http://schemas.microsoft.com/office/drawing/2014/main" id="{155E3F75-6F39-D554-44DB-40EA64610F31}"/>
                  </a:ext>
                </a:extLst>
              </p:cNvPr>
              <p:cNvSpPr txBox="1">
                <a:spLocks noRot="1" noChangeAspect="1" noMove="1" noResize="1" noEditPoints="1" noAdjustHandles="1" noChangeArrowheads="1" noChangeShapeType="1" noTextEdit="1"/>
              </p:cNvSpPr>
              <p:nvPr/>
            </p:nvSpPr>
            <p:spPr>
              <a:xfrm>
                <a:off x="10335535" y="6397019"/>
                <a:ext cx="866350" cy="369332"/>
              </a:xfrm>
              <a:prstGeom prst="rect">
                <a:avLst/>
              </a:prstGeom>
              <a:blipFill>
                <a:blip r:embed="rId7"/>
                <a:stretch>
                  <a:fillRect l="-1399" t="-8197" r="-34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168EB2-29A7-CB0D-A186-02FE02414A3C}"/>
                  </a:ext>
                </a:extLst>
              </p:cNvPr>
              <p:cNvSpPr txBox="1"/>
              <p:nvPr/>
            </p:nvSpPr>
            <p:spPr>
              <a:xfrm>
                <a:off x="11325650" y="6397019"/>
                <a:ext cx="866350" cy="369332"/>
              </a:xfrm>
              <a:prstGeom prst="rect">
                <a:avLst/>
              </a:prstGeom>
              <a:noFill/>
              <a:ln>
                <a:noFill/>
              </a:ln>
            </p:spPr>
            <p:txBody>
              <a:bodyPr wrap="square">
                <a:spAutoFit/>
              </a:bodyPr>
              <a:lstStyle/>
              <a:p>
                <a14:m>
                  <m:oMath xmlns:m="http://schemas.openxmlformats.org/officeDocument/2006/math">
                    <m:r>
                      <a:rPr lang="en-US" altLang="en-US" sz="1800" b="0" i="1" smtClean="0">
                        <a:latin typeface="Cambria Math" panose="02040503050406030204" pitchFamily="18" charset="0"/>
                      </a:rPr>
                      <m:t>𝜓</m:t>
                    </m:r>
                  </m:oMath>
                </a14:m>
                <a:r>
                  <a:rPr lang="en-US" dirty="0"/>
                  <a:t>: \psi</a:t>
                </a:r>
              </a:p>
            </p:txBody>
          </p:sp>
        </mc:Choice>
        <mc:Fallback xmlns="">
          <p:sp>
            <p:nvSpPr>
              <p:cNvPr id="9" name="TextBox 8">
                <a:extLst>
                  <a:ext uri="{FF2B5EF4-FFF2-40B4-BE49-F238E27FC236}">
                    <a16:creationId xmlns:a16="http://schemas.microsoft.com/office/drawing/2014/main" id="{05168EB2-29A7-CB0D-A186-02FE02414A3C}"/>
                  </a:ext>
                </a:extLst>
              </p:cNvPr>
              <p:cNvSpPr txBox="1">
                <a:spLocks noRot="1" noChangeAspect="1" noMove="1" noResize="1" noEditPoints="1" noAdjustHandles="1" noChangeArrowheads="1" noChangeShapeType="1" noTextEdit="1"/>
              </p:cNvSpPr>
              <p:nvPr/>
            </p:nvSpPr>
            <p:spPr>
              <a:xfrm>
                <a:off x="11325650" y="6397019"/>
                <a:ext cx="866350" cy="369332"/>
              </a:xfrm>
              <a:prstGeom prst="rect">
                <a:avLst/>
              </a:prstGeom>
              <a:blipFill>
                <a:blip r:embed="rId8"/>
                <a:stretch>
                  <a:fillRect l="-2113" t="-8197" r="-704" b="-24590"/>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6A93B2D8-EC90-5446-8913-63EC876289B2}"/>
              </a:ext>
            </a:extLst>
          </p:cNvPr>
          <p:cNvSpPr txBox="1"/>
          <p:nvPr/>
        </p:nvSpPr>
        <p:spPr>
          <a:xfrm>
            <a:off x="8818530" y="1525462"/>
            <a:ext cx="1911510" cy="907941"/>
          </a:xfrm>
          <a:prstGeom prst="rect">
            <a:avLst/>
          </a:prstGeom>
          <a:noFill/>
          <a:ln>
            <a:noFill/>
          </a:ln>
        </p:spPr>
        <p:txBody>
          <a:bodyPr wrap="square">
            <a:spAutoFit/>
          </a:bodyPr>
          <a:lstStyle/>
          <a:p>
            <a:pPr marL="0" indent="0" algn="just">
              <a:spcBef>
                <a:spcPts val="1200"/>
              </a:spcBef>
              <a:buNone/>
            </a:pPr>
            <a:r>
              <a:rPr lang="en-US" altLang="en-US" sz="2300" b="1" dirty="0">
                <a:solidFill>
                  <a:srgbClr val="FF0000"/>
                </a:solidFill>
              </a:rPr>
              <a:t>Constants</a:t>
            </a:r>
          </a:p>
          <a:p>
            <a:pPr marL="574675" lvl="1" indent="-342900" algn="just">
              <a:spcBef>
                <a:spcPts val="1200"/>
              </a:spcBef>
              <a:buClr>
                <a:srgbClr val="A5A5A5"/>
              </a:buClr>
              <a:buFont typeface="Arial" panose="020B0604020202020204" pitchFamily="34" charset="0"/>
              <a:buChar char="•"/>
            </a:pPr>
            <a:r>
              <a:rPr lang="en-US" altLang="en-US" sz="2000" dirty="0"/>
              <a:t>true, false</a:t>
            </a:r>
          </a:p>
        </p:txBody>
      </p:sp>
      <p:sp>
        <p:nvSpPr>
          <p:cNvPr id="17" name="TextBox 16">
            <a:extLst>
              <a:ext uri="{FF2B5EF4-FFF2-40B4-BE49-F238E27FC236}">
                <a16:creationId xmlns:a16="http://schemas.microsoft.com/office/drawing/2014/main" id="{61BB8004-4C9C-4AF8-A048-61F4A81453F8}"/>
              </a:ext>
            </a:extLst>
          </p:cNvPr>
          <p:cNvSpPr txBox="1"/>
          <p:nvPr/>
        </p:nvSpPr>
        <p:spPr>
          <a:xfrm>
            <a:off x="3806172" y="5595059"/>
            <a:ext cx="3551231" cy="369332"/>
          </a:xfrm>
          <a:prstGeom prst="rect">
            <a:avLst/>
          </a:prstGeom>
          <a:noFill/>
          <a:ln>
            <a:noFill/>
          </a:ln>
        </p:spPr>
        <p:txBody>
          <a:bodyPr wrap="square">
            <a:spAutoFit/>
          </a:bodyPr>
          <a:lstStyle/>
          <a:p>
            <a:pPr algn="just">
              <a:spcBef>
                <a:spcPts val="2400"/>
              </a:spcBef>
            </a:pPr>
            <a:r>
              <a:rPr lang="en-US" altLang="en-US" dirty="0">
                <a:solidFill>
                  <a:srgbClr val="00B0F0"/>
                </a:solidFill>
              </a:rPr>
              <a:t>How we formally state equivalence. </a:t>
            </a:r>
          </a:p>
        </p:txBody>
      </p:sp>
    </p:spTree>
    <p:extLst>
      <p:ext uri="{BB962C8B-B14F-4D97-AF65-F5344CB8AC3E}">
        <p14:creationId xmlns:p14="http://schemas.microsoft.com/office/powerpoint/2010/main" val="256175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p:bldP spid="5" grpId="0"/>
      <p:bldP spid="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Propositional Sentence Examples</a:t>
            </a:r>
            <a:endParaRPr lang="en-US" sz="3600" dirty="0"/>
          </a:p>
        </p:txBody>
      </p:sp>
      <mc:AlternateContent xmlns:mc="http://schemas.openxmlformats.org/markup-compatibility/2006" xmlns:a14="http://schemas.microsoft.com/office/drawing/2010/main">
        <mc:Choice Requires="a14">
          <p:sp>
            <p:nvSpPr>
              <p:cNvPr id="7" name="object 3">
                <a:extLst>
                  <a:ext uri="{FF2B5EF4-FFF2-40B4-BE49-F238E27FC236}">
                    <a16:creationId xmlns:a16="http://schemas.microsoft.com/office/drawing/2014/main" id="{ADFDA1AD-47D7-A28F-CC7E-52A152DF3716}"/>
                  </a:ext>
                </a:extLst>
              </p:cNvPr>
              <p:cNvSpPr txBox="1"/>
              <p:nvPr/>
            </p:nvSpPr>
            <p:spPr>
              <a:xfrm>
                <a:off x="2543052" y="916372"/>
                <a:ext cx="2635852" cy="1292020"/>
              </a:xfrm>
              <a:prstGeom prst="rect">
                <a:avLst/>
              </a:prstGeom>
            </p:spPr>
            <p:txBody>
              <a:bodyPr vert="horz" wrap="square" lIns="0" tIns="95885" rIns="0" bIns="0" rtlCol="0">
                <a:spAutoFit/>
              </a:bodyPr>
              <a:lstStyle/>
              <a:p>
                <a:pPr marL="12700">
                  <a:lnSpc>
                    <a:spcPct val="100000"/>
                  </a:lnSpc>
                  <a:spcBef>
                    <a:spcPts val="660"/>
                  </a:spcBef>
                  <a:tabLst>
                    <a:tab pos="354965" algn="l"/>
                  </a:tabLst>
                </a:pPr>
                <a:r>
                  <a:rPr lang="en-US" sz="2200" dirty="0">
                    <a:latin typeface="Calibri"/>
                    <a:cs typeface="Calibri"/>
                  </a:rPr>
                  <a:t>Suppose:</a:t>
                </a:r>
              </a:p>
              <a:p>
                <a:pPr marL="461963" lvl="1" indent="-217488">
                  <a:spcBef>
                    <a:spcPts val="660"/>
                  </a:spcBef>
                  <a:buFont typeface="Arial" panose="020B0604020202020204" pitchFamily="34" charset="0"/>
                  <a:buChar char="•"/>
                </a:pPr>
                <a14:m>
                  <m:oMath xmlns:m="http://schemas.openxmlformats.org/officeDocument/2006/math">
                    <m:r>
                      <a:rPr lang="en-US" sz="2200" i="1" dirty="0" smtClean="0">
                        <a:latin typeface="Cambria Math" panose="02040503050406030204" pitchFamily="18" charset="0"/>
                        <a:cs typeface="Calibri"/>
                      </a:rPr>
                      <m:t>𝑃</m:t>
                    </m:r>
                  </m:oMath>
                </a14:m>
                <a:r>
                  <a:rPr lang="en-US" sz="2200" dirty="0">
                    <a:latin typeface="Calibri"/>
                    <a:cs typeface="Calibri"/>
                  </a:rPr>
                  <a:t>: “it</a:t>
                </a:r>
                <a:r>
                  <a:rPr lang="en-US" sz="2200" spc="-35" dirty="0">
                    <a:latin typeface="Calibri"/>
                    <a:cs typeface="Calibri"/>
                  </a:rPr>
                  <a:t> </a:t>
                </a:r>
                <a:r>
                  <a:rPr lang="en-US" sz="2200" dirty="0">
                    <a:latin typeface="Calibri"/>
                    <a:cs typeface="Calibri"/>
                  </a:rPr>
                  <a:t>is</a:t>
                </a:r>
                <a:r>
                  <a:rPr lang="en-US" sz="2200" spc="-20" dirty="0">
                    <a:latin typeface="Calibri"/>
                    <a:cs typeface="Calibri"/>
                  </a:rPr>
                  <a:t> </a:t>
                </a:r>
                <a:r>
                  <a:rPr lang="en-US" sz="2200" dirty="0">
                    <a:latin typeface="Calibri"/>
                    <a:cs typeface="Calibri"/>
                  </a:rPr>
                  <a:t>cold”</a:t>
                </a:r>
              </a:p>
              <a:p>
                <a:pPr marL="461963" lvl="1" indent="-217488">
                  <a:spcBef>
                    <a:spcPts val="660"/>
                  </a:spcBef>
                  <a:buFont typeface="Arial" panose="020B0604020202020204" pitchFamily="34" charset="0"/>
                  <a:buChar char="•"/>
                </a:pPr>
                <a14:m>
                  <m:oMath xmlns:m="http://schemas.openxmlformats.org/officeDocument/2006/math">
                    <m:r>
                      <a:rPr lang="en-US" sz="2200" b="0" i="1" dirty="0" smtClean="0">
                        <a:latin typeface="Cambria Math" panose="02040503050406030204" pitchFamily="18" charset="0"/>
                        <a:cs typeface="Calibri"/>
                      </a:rPr>
                      <m:t>𝑄</m:t>
                    </m:r>
                  </m:oMath>
                </a14:m>
                <a:r>
                  <a:rPr lang="en-US" sz="2200" dirty="0">
                    <a:cs typeface="Calibri"/>
                  </a:rPr>
                  <a:t>: “it</a:t>
                </a:r>
                <a:r>
                  <a:rPr lang="en-US" sz="2200" spc="-35" dirty="0">
                    <a:cs typeface="Calibri"/>
                  </a:rPr>
                  <a:t> </a:t>
                </a:r>
                <a:r>
                  <a:rPr lang="en-US" sz="2200" dirty="0">
                    <a:cs typeface="Calibri"/>
                  </a:rPr>
                  <a:t>is</a:t>
                </a:r>
                <a:r>
                  <a:rPr lang="en-US" sz="2200" spc="-20" dirty="0">
                    <a:cs typeface="Calibri"/>
                  </a:rPr>
                  <a:t> </a:t>
                </a:r>
                <a:r>
                  <a:rPr lang="en-US" sz="2200" dirty="0">
                    <a:cs typeface="Calibri"/>
                  </a:rPr>
                  <a:t>raining”</a:t>
                </a:r>
              </a:p>
            </p:txBody>
          </p:sp>
        </mc:Choice>
        <mc:Fallback xmlns="">
          <p:sp>
            <p:nvSpPr>
              <p:cNvPr id="7" name="object 3">
                <a:extLst>
                  <a:ext uri="{FF2B5EF4-FFF2-40B4-BE49-F238E27FC236}">
                    <a16:creationId xmlns:a16="http://schemas.microsoft.com/office/drawing/2014/main" id="{ADFDA1AD-47D7-A28F-CC7E-52A152DF3716}"/>
                  </a:ext>
                </a:extLst>
              </p:cNvPr>
              <p:cNvSpPr txBox="1">
                <a:spLocks noRot="1" noChangeAspect="1" noMove="1" noResize="1" noEditPoints="1" noAdjustHandles="1" noChangeArrowheads="1" noChangeShapeType="1" noTextEdit="1"/>
              </p:cNvSpPr>
              <p:nvPr/>
            </p:nvSpPr>
            <p:spPr>
              <a:xfrm>
                <a:off x="2543052" y="916372"/>
                <a:ext cx="2635852" cy="1292020"/>
              </a:xfrm>
              <a:prstGeom prst="rect">
                <a:avLst/>
              </a:prstGeom>
              <a:blipFill>
                <a:blip r:embed="rId2"/>
                <a:stretch>
                  <a:fillRect l="-6005" b="-12264"/>
                </a:stretch>
              </a:blipFill>
            </p:spPr>
            <p:txBody>
              <a:bodyPr/>
              <a:lstStyle/>
              <a:p>
                <a:r>
                  <a:rPr lang="en-US">
                    <a:noFill/>
                  </a:rPr>
                  <a:t> </a:t>
                </a:r>
              </a:p>
            </p:txBody>
          </p:sp>
        </mc:Fallback>
      </mc:AlternateContent>
      <p:sp>
        <p:nvSpPr>
          <p:cNvPr id="8" name="object 3">
            <a:extLst>
              <a:ext uri="{FF2B5EF4-FFF2-40B4-BE49-F238E27FC236}">
                <a16:creationId xmlns:a16="http://schemas.microsoft.com/office/drawing/2014/main" id="{2D02E20C-72E9-2051-64A9-8C2902E9458F}"/>
              </a:ext>
            </a:extLst>
          </p:cNvPr>
          <p:cNvSpPr txBox="1"/>
          <p:nvPr/>
        </p:nvSpPr>
        <p:spPr>
          <a:xfrm>
            <a:off x="1347644" y="4990696"/>
            <a:ext cx="6571826" cy="466153"/>
          </a:xfrm>
          <a:prstGeom prst="rect">
            <a:avLst/>
          </a:prstGeom>
        </p:spPr>
        <p:txBody>
          <a:bodyPr vert="horz" wrap="square" lIns="0" tIns="95885" rIns="0" bIns="0" rtlCol="0">
            <a:spAutoFit/>
          </a:bodyPr>
          <a:lstStyle/>
          <a:p>
            <a:pPr marL="0" lvl="1">
              <a:lnSpc>
                <a:spcPct val="100000"/>
              </a:lnSpc>
              <a:spcBef>
                <a:spcPts val="475"/>
              </a:spcBef>
              <a:tabLst>
                <a:tab pos="755015" algn="l"/>
              </a:tabLst>
            </a:pPr>
            <a:r>
              <a:rPr sz="2400" dirty="0">
                <a:latin typeface="Calibri"/>
                <a:cs typeface="Calibri"/>
              </a:rPr>
              <a:t>“If</a:t>
            </a:r>
            <a:r>
              <a:rPr sz="2400" spc="-20" dirty="0">
                <a:latin typeface="Calibri"/>
                <a:cs typeface="Calibri"/>
              </a:rPr>
              <a:t> </a:t>
            </a:r>
            <a:r>
              <a:rPr sz="2400" dirty="0">
                <a:latin typeface="Calibri"/>
                <a:cs typeface="Calibri"/>
              </a:rPr>
              <a:t>it</a:t>
            </a:r>
            <a:r>
              <a:rPr sz="2400" spc="-35"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cold</a:t>
            </a:r>
            <a:r>
              <a:rPr sz="2400" spc="-40" dirty="0">
                <a:latin typeface="Calibri"/>
                <a:cs typeface="Calibri"/>
              </a:rPr>
              <a:t> </a:t>
            </a:r>
            <a:r>
              <a:rPr sz="2400" dirty="0">
                <a:latin typeface="Calibri"/>
                <a:cs typeface="Calibri"/>
              </a:rPr>
              <a:t>or</a:t>
            </a:r>
            <a:r>
              <a:rPr sz="2400" spc="-15" dirty="0">
                <a:latin typeface="Calibri"/>
                <a:cs typeface="Calibri"/>
              </a:rPr>
              <a:t> </a:t>
            </a:r>
            <a:r>
              <a:rPr sz="2400" dirty="0">
                <a:latin typeface="Calibri"/>
                <a:cs typeface="Calibri"/>
              </a:rPr>
              <a:t>it</a:t>
            </a:r>
            <a:r>
              <a:rPr sz="2400" spc="-35" dirty="0">
                <a:latin typeface="Calibri"/>
                <a:cs typeface="Calibri"/>
              </a:rPr>
              <a:t> </a:t>
            </a:r>
            <a:r>
              <a:rPr sz="2400" dirty="0">
                <a:latin typeface="Calibri"/>
                <a:cs typeface="Calibri"/>
              </a:rPr>
              <a:t>is</a:t>
            </a:r>
            <a:r>
              <a:rPr sz="2400" spc="-15" dirty="0">
                <a:latin typeface="Calibri"/>
                <a:cs typeface="Calibri"/>
              </a:rPr>
              <a:t> </a:t>
            </a:r>
            <a:r>
              <a:rPr sz="2400" dirty="0">
                <a:latin typeface="Calibri"/>
                <a:cs typeface="Calibri"/>
              </a:rPr>
              <a:t>raining,</a:t>
            </a:r>
            <a:r>
              <a:rPr sz="2400" spc="-35" dirty="0">
                <a:latin typeface="Calibri"/>
                <a:cs typeface="Calibri"/>
              </a:rPr>
              <a:t> </a:t>
            </a:r>
            <a:r>
              <a:rPr sz="2400" dirty="0">
                <a:latin typeface="Calibri"/>
                <a:cs typeface="Calibri"/>
              </a:rPr>
              <a:t>then</a:t>
            </a:r>
            <a:r>
              <a:rPr sz="2400" spc="-20" dirty="0">
                <a:latin typeface="Calibri"/>
                <a:cs typeface="Calibri"/>
              </a:rPr>
              <a:t> </a:t>
            </a:r>
            <a:r>
              <a:rPr sz="2400" dirty="0">
                <a:latin typeface="Calibri"/>
                <a:cs typeface="Calibri"/>
              </a:rPr>
              <a:t>I</a:t>
            </a:r>
            <a:r>
              <a:rPr lang="en-US" sz="2400" spc="-20" dirty="0">
                <a:latin typeface="Calibri"/>
                <a:cs typeface="Calibri"/>
              </a:rPr>
              <a:t> will wear</a:t>
            </a:r>
            <a:r>
              <a:rPr sz="2400" spc="-20" dirty="0">
                <a:latin typeface="Calibri"/>
                <a:cs typeface="Calibri"/>
              </a:rPr>
              <a:t> </a:t>
            </a:r>
            <a:r>
              <a:rPr sz="2400" dirty="0">
                <a:latin typeface="Calibri"/>
                <a:cs typeface="Calibri"/>
              </a:rPr>
              <a:t>a</a:t>
            </a:r>
            <a:r>
              <a:rPr sz="2400" spc="-20" dirty="0">
                <a:latin typeface="Calibri"/>
                <a:cs typeface="Calibri"/>
              </a:rPr>
              <a:t> </a:t>
            </a:r>
            <a:r>
              <a:rPr sz="2400" spc="-10" dirty="0">
                <a:latin typeface="Calibri"/>
                <a:cs typeface="Calibri"/>
              </a:rPr>
              <a:t>jacket”</a:t>
            </a:r>
            <a:endParaRPr sz="2400" dirty="0">
              <a:latin typeface="Calibri"/>
              <a:cs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872E886-110E-5C19-667E-BCB25FC9B80C}"/>
                  </a:ext>
                </a:extLst>
              </p:cNvPr>
              <p:cNvSpPr txBox="1"/>
              <p:nvPr/>
            </p:nvSpPr>
            <p:spPr>
              <a:xfrm>
                <a:off x="8799286" y="5070519"/>
                <a:ext cx="1760046"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en-US" sz="2200" b="0" i="1" smtClean="0">
                              <a:latin typeface="Cambria Math" panose="02040503050406030204" pitchFamily="18" charset="0"/>
                            </a:rPr>
                          </m:ctrlPr>
                        </m:dPr>
                        <m:e>
                          <m:r>
                            <a:rPr lang="en-US" altLang="en-US" sz="2200" i="1">
                              <a:latin typeface="Cambria Math" panose="02040503050406030204" pitchFamily="18" charset="0"/>
                            </a:rPr>
                            <m:t>𝑃</m:t>
                          </m:r>
                          <m:r>
                            <a:rPr lang="en-US" altLang="en-US" sz="2200" i="1">
                              <a:latin typeface="Cambria Math" panose="02040503050406030204" pitchFamily="18" charset="0"/>
                            </a:rPr>
                            <m:t>∨</m:t>
                          </m:r>
                          <m:r>
                            <a:rPr lang="en-US" altLang="en-US" sz="2200" i="1">
                              <a:latin typeface="Cambria Math" panose="02040503050406030204" pitchFamily="18" charset="0"/>
                            </a:rPr>
                            <m:t>𝑄</m:t>
                          </m:r>
                        </m:e>
                      </m:d>
                      <m:r>
                        <a:rPr lang="en-US" altLang="en-US" sz="2400" i="1">
                          <a:latin typeface="Cambria Math" panose="02040503050406030204" pitchFamily="18" charset="0"/>
                          <a:ea typeface="Cambria Math" panose="02040503050406030204" pitchFamily="18" charset="0"/>
                        </a:rPr>
                        <m:t>⇒</m:t>
                      </m:r>
                      <m:r>
                        <a:rPr lang="en-US" altLang="en-US" sz="2200" b="0" i="1" smtClean="0">
                          <a:latin typeface="Cambria Math" panose="02040503050406030204" pitchFamily="18" charset="0"/>
                        </a:rPr>
                        <m:t>𝑅</m:t>
                      </m:r>
                    </m:oMath>
                  </m:oMathPara>
                </a14:m>
                <a:endParaRPr lang="en-US" sz="2200" dirty="0"/>
              </a:p>
            </p:txBody>
          </p:sp>
        </mc:Choice>
        <mc:Fallback xmlns="">
          <p:sp>
            <p:nvSpPr>
              <p:cNvPr id="13" name="TextBox 12">
                <a:extLst>
                  <a:ext uri="{FF2B5EF4-FFF2-40B4-BE49-F238E27FC236}">
                    <a16:creationId xmlns:a16="http://schemas.microsoft.com/office/drawing/2014/main" id="{2872E886-110E-5C19-667E-BCB25FC9B80C}"/>
                  </a:ext>
                </a:extLst>
              </p:cNvPr>
              <p:cNvSpPr txBox="1">
                <a:spLocks noRot="1" noChangeAspect="1" noMove="1" noResize="1" noEditPoints="1" noAdjustHandles="1" noChangeArrowheads="1" noChangeShapeType="1" noTextEdit="1"/>
              </p:cNvSpPr>
              <p:nvPr/>
            </p:nvSpPr>
            <p:spPr>
              <a:xfrm>
                <a:off x="8799286" y="5070519"/>
                <a:ext cx="1760046" cy="430887"/>
              </a:xfrm>
              <a:prstGeom prst="rect">
                <a:avLst/>
              </a:prstGeom>
              <a:blipFill>
                <a:blip r:embed="rId3"/>
                <a:stretch>
                  <a:fillRect b="-14286"/>
                </a:stretch>
              </a:blipFill>
              <a:ln>
                <a:noFill/>
              </a:ln>
            </p:spPr>
            <p:txBody>
              <a:bodyPr/>
              <a:lstStyle/>
              <a:p>
                <a:r>
                  <a:rPr lang="en-US">
                    <a:noFill/>
                  </a:rPr>
                  <a:t> </a:t>
                </a:r>
              </a:p>
            </p:txBody>
          </p:sp>
        </mc:Fallback>
      </mc:AlternateContent>
      <p:sp>
        <p:nvSpPr>
          <p:cNvPr id="15" name="object 3">
            <a:extLst>
              <a:ext uri="{FF2B5EF4-FFF2-40B4-BE49-F238E27FC236}">
                <a16:creationId xmlns:a16="http://schemas.microsoft.com/office/drawing/2014/main" id="{5CB59F7C-680B-798A-5564-4887473CEB35}"/>
              </a:ext>
            </a:extLst>
          </p:cNvPr>
          <p:cNvSpPr txBox="1"/>
          <p:nvPr/>
        </p:nvSpPr>
        <p:spPr>
          <a:xfrm>
            <a:off x="3149695" y="2962847"/>
            <a:ext cx="3179902" cy="466153"/>
          </a:xfrm>
          <a:prstGeom prst="rect">
            <a:avLst/>
          </a:prstGeom>
        </p:spPr>
        <p:txBody>
          <a:bodyPr vert="horz" wrap="square" lIns="0" tIns="95885" rIns="0" bIns="0" rtlCol="0">
            <a:spAutoFit/>
          </a:bodyPr>
          <a:lstStyle/>
          <a:p>
            <a:pPr marL="0" lvl="1">
              <a:lnSpc>
                <a:spcPct val="100000"/>
              </a:lnSpc>
              <a:spcBef>
                <a:spcPts val="475"/>
              </a:spcBef>
              <a:tabLst>
                <a:tab pos="755015" algn="l"/>
              </a:tabLst>
            </a:pPr>
            <a:r>
              <a:rPr sz="2400" dirty="0">
                <a:latin typeface="Calibri"/>
                <a:cs typeface="Calibri"/>
              </a:rPr>
              <a:t>“</a:t>
            </a:r>
            <a:r>
              <a:rPr lang="en-US" sz="2400" dirty="0">
                <a:latin typeface="Calibri"/>
                <a:cs typeface="Calibri"/>
              </a:rPr>
              <a:t>I will not wear a jacket.</a:t>
            </a:r>
            <a:r>
              <a:rPr sz="2400" spc="-10" dirty="0">
                <a:latin typeface="Calibri"/>
                <a:cs typeface="Calibri"/>
              </a:rPr>
              <a:t>”</a:t>
            </a:r>
            <a:endParaRPr sz="2400" dirty="0">
              <a:latin typeface="Calibri"/>
              <a:cs typeface="Calibri"/>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FB209F5-9600-8ADD-BF7A-BB40AA8B124B}"/>
                  </a:ext>
                </a:extLst>
              </p:cNvPr>
              <p:cNvSpPr txBox="1"/>
              <p:nvPr/>
            </p:nvSpPr>
            <p:spPr>
              <a:xfrm>
                <a:off x="9364181" y="3026822"/>
                <a:ext cx="644731"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𝑅</m:t>
                      </m:r>
                    </m:oMath>
                  </m:oMathPara>
                </a14:m>
                <a:endParaRPr lang="en-US" sz="2200" dirty="0"/>
              </a:p>
            </p:txBody>
          </p:sp>
        </mc:Choice>
        <mc:Fallback xmlns="">
          <p:sp>
            <p:nvSpPr>
              <p:cNvPr id="16" name="TextBox 15">
                <a:extLst>
                  <a:ext uri="{FF2B5EF4-FFF2-40B4-BE49-F238E27FC236}">
                    <a16:creationId xmlns:a16="http://schemas.microsoft.com/office/drawing/2014/main" id="{FFB209F5-9600-8ADD-BF7A-BB40AA8B124B}"/>
                  </a:ext>
                </a:extLst>
              </p:cNvPr>
              <p:cNvSpPr txBox="1">
                <a:spLocks noRot="1" noChangeAspect="1" noMove="1" noResize="1" noEditPoints="1" noAdjustHandles="1" noChangeArrowheads="1" noChangeShapeType="1" noTextEdit="1"/>
              </p:cNvSpPr>
              <p:nvPr/>
            </p:nvSpPr>
            <p:spPr>
              <a:xfrm>
                <a:off x="9364181" y="3026822"/>
                <a:ext cx="644731" cy="43088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bject 3">
                <a:extLst>
                  <a:ext uri="{FF2B5EF4-FFF2-40B4-BE49-F238E27FC236}">
                    <a16:creationId xmlns:a16="http://schemas.microsoft.com/office/drawing/2014/main" id="{06236776-3FB5-BB50-8A6A-00195BBE6048}"/>
                  </a:ext>
                </a:extLst>
              </p:cNvPr>
              <p:cNvSpPr txBox="1"/>
              <p:nvPr/>
            </p:nvSpPr>
            <p:spPr>
              <a:xfrm>
                <a:off x="5465367" y="1340691"/>
                <a:ext cx="4709566" cy="894476"/>
              </a:xfrm>
              <a:prstGeom prst="rect">
                <a:avLst/>
              </a:prstGeom>
            </p:spPr>
            <p:txBody>
              <a:bodyPr vert="horz" wrap="square" lIns="0" tIns="95885" rIns="0" bIns="0" rtlCol="0">
                <a:spAutoFit/>
              </a:bodyPr>
              <a:lstStyle/>
              <a:p>
                <a:pPr marL="461963" lvl="1" indent="-217488">
                  <a:spcBef>
                    <a:spcPts val="660"/>
                  </a:spcBef>
                  <a:buFont typeface="Arial" panose="020B0604020202020204" pitchFamily="34" charset="0"/>
                  <a:buChar char="•"/>
                </a:pPr>
                <a14:m>
                  <m:oMath xmlns:m="http://schemas.openxmlformats.org/officeDocument/2006/math">
                    <m:r>
                      <a:rPr lang="en-US" sz="2200" b="0" i="1" smtClean="0">
                        <a:latin typeface="Cambria Math" panose="02040503050406030204" pitchFamily="18" charset="0"/>
                        <a:cs typeface="Calibri"/>
                      </a:rPr>
                      <m:t>𝑅</m:t>
                    </m:r>
                  </m:oMath>
                </a14:m>
                <a:r>
                  <a:rPr lang="en-US" sz="2200" dirty="0">
                    <a:cs typeface="Calibri"/>
                  </a:rPr>
                  <a:t>: “I will wear a jacket”</a:t>
                </a:r>
              </a:p>
              <a:p>
                <a:pPr marL="461963" lvl="1" indent="-217488">
                  <a:spcBef>
                    <a:spcPts val="660"/>
                  </a:spcBef>
                  <a:buFont typeface="Arial" panose="020B0604020202020204" pitchFamily="34" charset="0"/>
                  <a:buChar char="•"/>
                </a:pPr>
                <a14:m>
                  <m:oMath xmlns:m="http://schemas.openxmlformats.org/officeDocument/2006/math">
                    <m:r>
                      <a:rPr lang="en-US" sz="2200" b="0" i="1" smtClean="0">
                        <a:latin typeface="Cambria Math" panose="02040503050406030204" pitchFamily="18" charset="0"/>
                        <a:cs typeface="Calibri"/>
                      </a:rPr>
                      <m:t>𝑆</m:t>
                    </m:r>
                  </m:oMath>
                </a14:m>
                <a:r>
                  <a:rPr lang="en-US" sz="2200" dirty="0">
                    <a:cs typeface="Calibri"/>
                  </a:rPr>
                  <a:t>: “It is hot”</a:t>
                </a:r>
                <a:endParaRPr sz="2200" dirty="0">
                  <a:latin typeface="Calibri"/>
                  <a:cs typeface="Calibri"/>
                </a:endParaRPr>
              </a:p>
            </p:txBody>
          </p:sp>
        </mc:Choice>
        <mc:Fallback xmlns="">
          <p:sp>
            <p:nvSpPr>
              <p:cNvPr id="17" name="object 3">
                <a:extLst>
                  <a:ext uri="{FF2B5EF4-FFF2-40B4-BE49-F238E27FC236}">
                    <a16:creationId xmlns:a16="http://schemas.microsoft.com/office/drawing/2014/main" id="{06236776-3FB5-BB50-8A6A-00195BBE6048}"/>
                  </a:ext>
                </a:extLst>
              </p:cNvPr>
              <p:cNvSpPr txBox="1">
                <a:spLocks noRot="1" noChangeAspect="1" noMove="1" noResize="1" noEditPoints="1" noAdjustHandles="1" noChangeArrowheads="1" noChangeShapeType="1" noTextEdit="1"/>
              </p:cNvSpPr>
              <p:nvPr/>
            </p:nvSpPr>
            <p:spPr>
              <a:xfrm>
                <a:off x="5465367" y="1340691"/>
                <a:ext cx="4709566" cy="894476"/>
              </a:xfrm>
              <a:prstGeom prst="rect">
                <a:avLst/>
              </a:prstGeom>
              <a:blipFill>
                <a:blip r:embed="rId5"/>
                <a:stretch>
                  <a:fillRect b="-14966"/>
                </a:stretch>
              </a:blipFill>
            </p:spPr>
            <p:txBody>
              <a:bodyPr/>
              <a:lstStyle/>
              <a:p>
                <a:r>
                  <a:rPr lang="en-US">
                    <a:noFill/>
                  </a:rPr>
                  <a:t> </a:t>
                </a:r>
              </a:p>
            </p:txBody>
          </p:sp>
        </mc:Fallback>
      </mc:AlternateContent>
      <p:sp>
        <p:nvSpPr>
          <p:cNvPr id="18" name="object 3">
            <a:extLst>
              <a:ext uri="{FF2B5EF4-FFF2-40B4-BE49-F238E27FC236}">
                <a16:creationId xmlns:a16="http://schemas.microsoft.com/office/drawing/2014/main" id="{BD7112E5-E264-791D-ACC5-A01A5502C6A4}"/>
              </a:ext>
            </a:extLst>
          </p:cNvPr>
          <p:cNvSpPr txBox="1"/>
          <p:nvPr/>
        </p:nvSpPr>
        <p:spPr>
          <a:xfrm>
            <a:off x="2949867" y="4282811"/>
            <a:ext cx="3938607" cy="466153"/>
          </a:xfrm>
          <a:prstGeom prst="rect">
            <a:avLst/>
          </a:prstGeom>
        </p:spPr>
        <p:txBody>
          <a:bodyPr vert="horz" wrap="square" lIns="0" tIns="95885" rIns="0" bIns="0" rtlCol="0">
            <a:spAutoFit/>
          </a:bodyPr>
          <a:lstStyle/>
          <a:p>
            <a:pPr marL="0" lvl="1">
              <a:lnSpc>
                <a:spcPct val="100000"/>
              </a:lnSpc>
              <a:spcBef>
                <a:spcPts val="475"/>
              </a:spcBef>
              <a:tabLst>
                <a:tab pos="755015" algn="l"/>
              </a:tabLst>
            </a:pPr>
            <a:r>
              <a:rPr sz="2400" dirty="0">
                <a:latin typeface="Calibri"/>
                <a:cs typeface="Calibri"/>
              </a:rPr>
              <a:t>“If</a:t>
            </a:r>
            <a:r>
              <a:rPr sz="2400" spc="-20" dirty="0">
                <a:latin typeface="Calibri"/>
                <a:cs typeface="Calibri"/>
              </a:rPr>
              <a:t> </a:t>
            </a:r>
            <a:r>
              <a:rPr sz="2400" dirty="0">
                <a:latin typeface="Calibri"/>
                <a:cs typeface="Calibri"/>
              </a:rPr>
              <a:t>it</a:t>
            </a:r>
            <a:r>
              <a:rPr sz="2400" spc="-35"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raining,</a:t>
            </a:r>
            <a:r>
              <a:rPr sz="2400" spc="-35" dirty="0">
                <a:latin typeface="Calibri"/>
                <a:cs typeface="Calibri"/>
              </a:rPr>
              <a:t> </a:t>
            </a:r>
            <a:r>
              <a:rPr sz="2400" dirty="0">
                <a:latin typeface="Calibri"/>
                <a:cs typeface="Calibri"/>
              </a:rPr>
              <a:t>then</a:t>
            </a:r>
            <a:r>
              <a:rPr sz="2400" spc="-20" dirty="0">
                <a:latin typeface="Calibri"/>
                <a:cs typeface="Calibri"/>
              </a:rPr>
              <a:t> </a:t>
            </a:r>
            <a:r>
              <a:rPr lang="en-US" sz="2400" spc="-20" dirty="0">
                <a:latin typeface="Calibri"/>
                <a:cs typeface="Calibri"/>
              </a:rPr>
              <a:t>it is cold.</a:t>
            </a:r>
            <a:r>
              <a:rPr sz="2400" spc="-10" dirty="0">
                <a:latin typeface="Calibri"/>
                <a:cs typeface="Calibri"/>
              </a:rPr>
              <a:t>”</a:t>
            </a:r>
            <a:endParaRPr sz="2400" dirty="0">
              <a:latin typeface="Calibri"/>
              <a:cs typeface="Calibri"/>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A625B7-E9CF-A59D-2478-783DEC76D80A}"/>
                  </a:ext>
                </a:extLst>
              </p:cNvPr>
              <p:cNvSpPr txBox="1"/>
              <p:nvPr/>
            </p:nvSpPr>
            <p:spPr>
              <a:xfrm>
                <a:off x="8799286" y="4362634"/>
                <a:ext cx="1666960"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200" b="0" i="1" smtClean="0">
                          <a:latin typeface="Cambria Math" panose="02040503050406030204" pitchFamily="18" charset="0"/>
                        </a:rPr>
                        <m:t>𝑄</m:t>
                      </m:r>
                      <m:r>
                        <a:rPr lang="en-US" altLang="en-US" sz="2400" i="1">
                          <a:latin typeface="Cambria Math" panose="02040503050406030204" pitchFamily="18" charset="0"/>
                          <a:ea typeface="Cambria Math" panose="02040503050406030204" pitchFamily="18" charset="0"/>
                        </a:rPr>
                        <m:t>⇒</m:t>
                      </m:r>
                      <m:r>
                        <a:rPr lang="en-US" altLang="en-US" sz="2200" b="0" i="1" smtClean="0">
                          <a:latin typeface="Cambria Math" panose="02040503050406030204" pitchFamily="18" charset="0"/>
                        </a:rPr>
                        <m:t>𝑃</m:t>
                      </m:r>
                    </m:oMath>
                  </m:oMathPara>
                </a14:m>
                <a:endParaRPr lang="en-US" sz="2200" dirty="0"/>
              </a:p>
            </p:txBody>
          </p:sp>
        </mc:Choice>
        <mc:Fallback xmlns="">
          <p:sp>
            <p:nvSpPr>
              <p:cNvPr id="19" name="TextBox 18">
                <a:extLst>
                  <a:ext uri="{FF2B5EF4-FFF2-40B4-BE49-F238E27FC236}">
                    <a16:creationId xmlns:a16="http://schemas.microsoft.com/office/drawing/2014/main" id="{80A625B7-E9CF-A59D-2478-783DEC76D80A}"/>
                  </a:ext>
                </a:extLst>
              </p:cNvPr>
              <p:cNvSpPr txBox="1">
                <a:spLocks noRot="1" noChangeAspect="1" noMove="1" noResize="1" noEditPoints="1" noAdjustHandles="1" noChangeArrowheads="1" noChangeShapeType="1" noTextEdit="1"/>
              </p:cNvSpPr>
              <p:nvPr/>
            </p:nvSpPr>
            <p:spPr>
              <a:xfrm>
                <a:off x="8799286" y="4362634"/>
                <a:ext cx="1666960" cy="430887"/>
              </a:xfrm>
              <a:prstGeom prst="rect">
                <a:avLst/>
              </a:prstGeom>
              <a:blipFill>
                <a:blip r:embed="rId6"/>
                <a:stretch>
                  <a:fillRect b="-14286"/>
                </a:stretch>
              </a:blipFill>
              <a:ln>
                <a:noFill/>
              </a:ln>
            </p:spPr>
            <p:txBody>
              <a:bodyPr/>
              <a:lstStyle/>
              <a:p>
                <a:r>
                  <a:rPr lang="en-US">
                    <a:noFill/>
                  </a:rPr>
                  <a:t> </a:t>
                </a:r>
              </a:p>
            </p:txBody>
          </p:sp>
        </mc:Fallback>
      </mc:AlternateContent>
      <p:sp>
        <p:nvSpPr>
          <p:cNvPr id="20" name="object 3">
            <a:extLst>
              <a:ext uri="{FF2B5EF4-FFF2-40B4-BE49-F238E27FC236}">
                <a16:creationId xmlns:a16="http://schemas.microsoft.com/office/drawing/2014/main" id="{A4F29CC1-B4F8-CD95-3532-E28F754798A0}"/>
              </a:ext>
            </a:extLst>
          </p:cNvPr>
          <p:cNvSpPr txBox="1"/>
          <p:nvPr/>
        </p:nvSpPr>
        <p:spPr>
          <a:xfrm>
            <a:off x="2949867" y="3622829"/>
            <a:ext cx="3938607" cy="466153"/>
          </a:xfrm>
          <a:prstGeom prst="rect">
            <a:avLst/>
          </a:prstGeom>
        </p:spPr>
        <p:txBody>
          <a:bodyPr vert="horz" wrap="square" lIns="0" tIns="95885" rIns="0" bIns="0" rtlCol="0">
            <a:spAutoFit/>
          </a:bodyPr>
          <a:lstStyle/>
          <a:p>
            <a:pPr marL="0" lvl="1">
              <a:lnSpc>
                <a:spcPct val="100000"/>
              </a:lnSpc>
              <a:spcBef>
                <a:spcPts val="475"/>
              </a:spcBef>
              <a:tabLst>
                <a:tab pos="755015" algn="l"/>
              </a:tabLst>
            </a:pPr>
            <a:r>
              <a:rPr sz="2400" dirty="0">
                <a:latin typeface="Calibri"/>
                <a:cs typeface="Calibri"/>
              </a:rPr>
              <a:t>“If</a:t>
            </a:r>
            <a:r>
              <a:rPr sz="2400" spc="-20" dirty="0">
                <a:latin typeface="Calibri"/>
                <a:cs typeface="Calibri"/>
              </a:rPr>
              <a:t> </a:t>
            </a:r>
            <a:r>
              <a:rPr sz="2400" dirty="0">
                <a:latin typeface="Calibri"/>
                <a:cs typeface="Calibri"/>
              </a:rPr>
              <a:t>it</a:t>
            </a:r>
            <a:r>
              <a:rPr sz="2400" spc="-35" dirty="0">
                <a:latin typeface="Calibri"/>
                <a:cs typeface="Calibri"/>
              </a:rPr>
              <a:t> </a:t>
            </a:r>
            <a:r>
              <a:rPr sz="2400" dirty="0">
                <a:latin typeface="Calibri"/>
                <a:cs typeface="Calibri"/>
              </a:rPr>
              <a:t>is</a:t>
            </a:r>
            <a:r>
              <a:rPr sz="2400" spc="-20" dirty="0">
                <a:latin typeface="Calibri"/>
                <a:cs typeface="Calibri"/>
              </a:rPr>
              <a:t> </a:t>
            </a:r>
            <a:r>
              <a:rPr lang="en-US" sz="2400" spc="-20" dirty="0">
                <a:latin typeface="Calibri"/>
                <a:cs typeface="Calibri"/>
              </a:rPr>
              <a:t>cold, then it is </a:t>
            </a:r>
            <a:r>
              <a:rPr sz="2400" dirty="0">
                <a:latin typeface="Calibri"/>
                <a:cs typeface="Calibri"/>
              </a:rPr>
              <a:t>raining</a:t>
            </a:r>
            <a:r>
              <a:rPr lang="en-US" sz="2400" dirty="0">
                <a:latin typeface="Calibri"/>
                <a:cs typeface="Calibri"/>
              </a:rPr>
              <a:t>.</a:t>
            </a:r>
            <a:r>
              <a:rPr sz="2400" spc="-10" dirty="0">
                <a:latin typeface="Calibri"/>
                <a:cs typeface="Calibri"/>
              </a:rPr>
              <a:t>”</a:t>
            </a:r>
            <a:endParaRPr sz="2400" dirty="0">
              <a:latin typeface="Calibri"/>
              <a:cs typeface="Calibri"/>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C22AB8-6302-0DBF-BFC2-6CE6908247BE}"/>
                  </a:ext>
                </a:extLst>
              </p:cNvPr>
              <p:cNvSpPr txBox="1"/>
              <p:nvPr/>
            </p:nvSpPr>
            <p:spPr>
              <a:xfrm>
                <a:off x="8799286" y="3658095"/>
                <a:ext cx="1666960"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200" b="0" i="1" smtClean="0">
                          <a:latin typeface="Cambria Math" panose="02040503050406030204" pitchFamily="18" charset="0"/>
                        </a:rPr>
                        <m:t>𝑃</m:t>
                      </m:r>
                      <m:r>
                        <a:rPr lang="en-US" altLang="en-US" sz="2400" i="1">
                          <a:latin typeface="Cambria Math" panose="02040503050406030204" pitchFamily="18" charset="0"/>
                          <a:ea typeface="Cambria Math" panose="02040503050406030204" pitchFamily="18" charset="0"/>
                        </a:rPr>
                        <m:t>⇒</m:t>
                      </m:r>
                      <m:r>
                        <a:rPr lang="en-US" altLang="en-US" sz="2200" b="0" i="1" smtClean="0">
                          <a:latin typeface="Cambria Math" panose="02040503050406030204" pitchFamily="18" charset="0"/>
                        </a:rPr>
                        <m:t>𝑄</m:t>
                      </m:r>
                    </m:oMath>
                  </m:oMathPara>
                </a14:m>
                <a:endParaRPr lang="en-US" sz="2200" dirty="0"/>
              </a:p>
            </p:txBody>
          </p:sp>
        </mc:Choice>
        <mc:Fallback xmlns="">
          <p:sp>
            <p:nvSpPr>
              <p:cNvPr id="21" name="TextBox 20">
                <a:extLst>
                  <a:ext uri="{FF2B5EF4-FFF2-40B4-BE49-F238E27FC236}">
                    <a16:creationId xmlns:a16="http://schemas.microsoft.com/office/drawing/2014/main" id="{B4C22AB8-6302-0DBF-BFC2-6CE6908247BE}"/>
                  </a:ext>
                </a:extLst>
              </p:cNvPr>
              <p:cNvSpPr txBox="1">
                <a:spLocks noRot="1" noChangeAspect="1" noMove="1" noResize="1" noEditPoints="1" noAdjustHandles="1" noChangeArrowheads="1" noChangeShapeType="1" noTextEdit="1"/>
              </p:cNvSpPr>
              <p:nvPr/>
            </p:nvSpPr>
            <p:spPr>
              <a:xfrm>
                <a:off x="8799286" y="3658095"/>
                <a:ext cx="1666960" cy="430887"/>
              </a:xfrm>
              <a:prstGeom prst="rect">
                <a:avLst/>
              </a:prstGeom>
              <a:blipFill>
                <a:blip r:embed="rId7"/>
                <a:stretch>
                  <a:fillRect b="-12676"/>
                </a:stretch>
              </a:blipFill>
              <a:ln>
                <a:noFill/>
              </a:ln>
            </p:spPr>
            <p:txBody>
              <a:bodyPr/>
              <a:lstStyle/>
              <a:p>
                <a:r>
                  <a:rPr lang="en-US">
                    <a:noFill/>
                  </a:rPr>
                  <a:t> </a:t>
                </a:r>
              </a:p>
            </p:txBody>
          </p:sp>
        </mc:Fallback>
      </mc:AlternateContent>
      <p:sp>
        <p:nvSpPr>
          <p:cNvPr id="22" name="object 3">
            <a:extLst>
              <a:ext uri="{FF2B5EF4-FFF2-40B4-BE49-F238E27FC236}">
                <a16:creationId xmlns:a16="http://schemas.microsoft.com/office/drawing/2014/main" id="{C28D38EB-1A86-61B6-BB10-9A68B99874BC}"/>
              </a:ext>
            </a:extLst>
          </p:cNvPr>
          <p:cNvSpPr txBox="1"/>
          <p:nvPr/>
        </p:nvSpPr>
        <p:spPr>
          <a:xfrm>
            <a:off x="1347644" y="5729303"/>
            <a:ext cx="6841496" cy="466153"/>
          </a:xfrm>
          <a:prstGeom prst="rect">
            <a:avLst/>
          </a:prstGeom>
        </p:spPr>
        <p:txBody>
          <a:bodyPr vert="horz" wrap="square" lIns="0" tIns="95885" rIns="0" bIns="0" rtlCol="0">
            <a:spAutoFit/>
          </a:bodyPr>
          <a:lstStyle/>
          <a:p>
            <a:pPr marL="0" lvl="1">
              <a:lnSpc>
                <a:spcPct val="100000"/>
              </a:lnSpc>
              <a:spcBef>
                <a:spcPts val="475"/>
              </a:spcBef>
              <a:tabLst>
                <a:tab pos="755015" algn="l"/>
              </a:tabLst>
            </a:pPr>
            <a:r>
              <a:rPr sz="2400" dirty="0">
                <a:latin typeface="Calibri"/>
                <a:cs typeface="Calibri"/>
              </a:rPr>
              <a:t>“</a:t>
            </a:r>
            <a:r>
              <a:rPr lang="en-US" sz="2400" dirty="0">
                <a:latin typeface="Calibri"/>
                <a:cs typeface="Calibri"/>
              </a:rPr>
              <a:t>I will wear a jacket if and only if it is cold and not hot.</a:t>
            </a:r>
            <a:r>
              <a:rPr sz="2400" spc="-10" dirty="0">
                <a:latin typeface="Calibri"/>
                <a:cs typeface="Calibri"/>
              </a:rPr>
              <a:t>”</a:t>
            </a:r>
            <a:endParaRPr sz="2400" dirty="0">
              <a:latin typeface="Calibri"/>
              <a:cs typeface="Calibri"/>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846AFBF-8195-C4C2-26C5-92D11FEC8AB9}"/>
                  </a:ext>
                </a:extLst>
              </p:cNvPr>
              <p:cNvSpPr txBox="1"/>
              <p:nvPr/>
            </p:nvSpPr>
            <p:spPr>
              <a:xfrm>
                <a:off x="8799285" y="5809126"/>
                <a:ext cx="1974732"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200" b="0" i="1" smtClean="0">
                          <a:latin typeface="Cambria Math" panose="02040503050406030204" pitchFamily="18" charset="0"/>
                        </a:rPr>
                        <m:t>𝑅</m:t>
                      </m:r>
                      <m:r>
                        <a:rPr lang="en-US" altLang="en-US" sz="2200" b="0" i="1" smtClean="0">
                          <a:latin typeface="Cambria Math" panose="02040503050406030204" pitchFamily="18" charset="0"/>
                          <a:ea typeface="Cambria Math" panose="02040503050406030204" pitchFamily="18" charset="0"/>
                        </a:rPr>
                        <m:t>⇔</m:t>
                      </m:r>
                      <m:d>
                        <m:dPr>
                          <m:ctrlPr>
                            <a:rPr lang="en-US" altLang="en-US" sz="2200" b="0" i="1" smtClean="0">
                              <a:latin typeface="Cambria Math" panose="02040503050406030204" pitchFamily="18" charset="0"/>
                              <a:ea typeface="Cambria Math" panose="02040503050406030204" pitchFamily="18" charset="0"/>
                            </a:rPr>
                          </m:ctrlPr>
                        </m:dPr>
                        <m:e>
                          <m:r>
                            <a:rPr lang="en-US" altLang="en-US" sz="2200" i="1">
                              <a:latin typeface="Cambria Math" panose="02040503050406030204" pitchFamily="18" charset="0"/>
                            </a:rPr>
                            <m:t>𝑃</m:t>
                          </m:r>
                          <m:r>
                            <a:rPr lang="en-US" altLang="en-US" sz="2200" i="1">
                              <a:latin typeface="Cambria Math" panose="02040503050406030204" pitchFamily="18" charset="0"/>
                            </a:rPr>
                            <m:t>∧~</m:t>
                          </m:r>
                          <m:r>
                            <a:rPr lang="en-US" altLang="en-US" sz="2200" i="1">
                              <a:latin typeface="Cambria Math" panose="02040503050406030204" pitchFamily="18" charset="0"/>
                            </a:rPr>
                            <m:t>𝑆</m:t>
                          </m:r>
                        </m:e>
                      </m:d>
                    </m:oMath>
                  </m:oMathPara>
                </a14:m>
                <a:endParaRPr lang="en-US" sz="2200" dirty="0"/>
              </a:p>
            </p:txBody>
          </p:sp>
        </mc:Choice>
        <mc:Fallback xmlns="">
          <p:sp>
            <p:nvSpPr>
              <p:cNvPr id="28" name="TextBox 27">
                <a:extLst>
                  <a:ext uri="{FF2B5EF4-FFF2-40B4-BE49-F238E27FC236}">
                    <a16:creationId xmlns:a16="http://schemas.microsoft.com/office/drawing/2014/main" id="{6846AFBF-8195-C4C2-26C5-92D11FEC8AB9}"/>
                  </a:ext>
                </a:extLst>
              </p:cNvPr>
              <p:cNvSpPr txBox="1">
                <a:spLocks noRot="1" noChangeAspect="1" noMove="1" noResize="1" noEditPoints="1" noAdjustHandles="1" noChangeArrowheads="1" noChangeShapeType="1" noTextEdit="1"/>
              </p:cNvSpPr>
              <p:nvPr/>
            </p:nvSpPr>
            <p:spPr>
              <a:xfrm>
                <a:off x="8799285" y="5809126"/>
                <a:ext cx="1974732" cy="430887"/>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950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P spid="18" grpId="0"/>
      <p:bldP spid="19" grpId="0"/>
      <p:bldP spid="20" grpId="0"/>
      <p:bldP spid="21" grpId="0"/>
      <p:bldP spid="22"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7B9F1-9723-AF99-7D80-555380B5EC6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BFA17125-3D8D-5CA5-69E0-1CAABB838A84}"/>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Precedence</a:t>
            </a:r>
            <a:endParaRPr lang="en-US" sz="36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52CE25-255E-F130-A858-21CD9F54ACBF}"/>
                  </a:ext>
                </a:extLst>
              </p:cNvPr>
              <p:cNvSpPr txBox="1"/>
              <p:nvPr/>
            </p:nvSpPr>
            <p:spPr>
              <a:xfrm>
                <a:off x="8887006" y="898192"/>
                <a:ext cx="2198335"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200" b="0" i="1" smtClean="0">
                          <a:solidFill>
                            <a:srgbClr val="1306BA"/>
                          </a:solidFill>
                          <a:latin typeface="Cambria Math" panose="02040503050406030204" pitchFamily="18" charset="0"/>
                        </a:rPr>
                        <m:t>𝑃</m:t>
                      </m:r>
                      <m:r>
                        <a:rPr lang="en-US" altLang="en-US" sz="2200" b="0" i="1" smtClean="0">
                          <a:latin typeface="Cambria Math" panose="02040503050406030204" pitchFamily="18" charset="0"/>
                        </a:rPr>
                        <m:t>∧</m:t>
                      </m:r>
                      <m:r>
                        <m:rPr>
                          <m:sty m:val="p"/>
                        </m:rPr>
                        <a:rPr lang="en-US" altLang="en-US" sz="2200" b="0" i="1" smtClean="0">
                          <a:solidFill>
                            <a:srgbClr val="FF6600"/>
                          </a:solidFill>
                          <a:latin typeface="Cambria Math" panose="02040503050406030204" pitchFamily="18" charset="0"/>
                        </a:rPr>
                        <m:t>Q</m:t>
                      </m:r>
                      <m:r>
                        <a:rPr lang="en-US" altLang="en-US" sz="2200" b="0" i="1" smtClean="0">
                          <a:latin typeface="Cambria Math" panose="02040503050406030204" pitchFamily="18" charset="0"/>
                        </a:rPr>
                        <m:t>∨</m:t>
                      </m:r>
                      <m:r>
                        <a:rPr lang="en-US" altLang="en-US" sz="2200" b="0" i="1" smtClean="0">
                          <a:solidFill>
                            <a:srgbClr val="5ACAD6"/>
                          </a:solidFill>
                          <a:latin typeface="Cambria Math" panose="02040503050406030204" pitchFamily="18" charset="0"/>
                        </a:rPr>
                        <m:t>𝑆</m:t>
                      </m:r>
                      <m:r>
                        <a:rPr lang="en-US" altLang="en-US" sz="2400" i="1">
                          <a:latin typeface="Cambria Math" panose="02040503050406030204" pitchFamily="18" charset="0"/>
                          <a:ea typeface="Cambria Math" panose="02040503050406030204" pitchFamily="18" charset="0"/>
                        </a:rPr>
                        <m:t>⇒</m:t>
                      </m:r>
                      <m:r>
                        <a:rPr lang="en-US" altLang="en-US" sz="2200" b="0" i="1" smtClean="0">
                          <a:solidFill>
                            <a:srgbClr val="008000"/>
                          </a:solidFill>
                          <a:latin typeface="Cambria Math" panose="02040503050406030204" pitchFamily="18" charset="0"/>
                        </a:rPr>
                        <m:t>𝑅</m:t>
                      </m:r>
                    </m:oMath>
                  </m:oMathPara>
                </a14:m>
                <a:endParaRPr lang="en-US" sz="2200" dirty="0"/>
              </a:p>
            </p:txBody>
          </p:sp>
        </mc:Choice>
        <mc:Fallback xmlns="">
          <p:sp>
            <p:nvSpPr>
              <p:cNvPr id="13" name="TextBox 12">
                <a:extLst>
                  <a:ext uri="{FF2B5EF4-FFF2-40B4-BE49-F238E27FC236}">
                    <a16:creationId xmlns:a16="http://schemas.microsoft.com/office/drawing/2014/main" id="{7D52CE25-255E-F130-A858-21CD9F54ACBF}"/>
                  </a:ext>
                </a:extLst>
              </p:cNvPr>
              <p:cNvSpPr txBox="1">
                <a:spLocks noRot="1" noChangeAspect="1" noMove="1" noResize="1" noEditPoints="1" noAdjustHandles="1" noChangeArrowheads="1" noChangeShapeType="1" noTextEdit="1"/>
              </p:cNvSpPr>
              <p:nvPr/>
            </p:nvSpPr>
            <p:spPr>
              <a:xfrm>
                <a:off x="8887006" y="898192"/>
                <a:ext cx="2198335" cy="430887"/>
              </a:xfrm>
              <a:prstGeom prst="rect">
                <a:avLst/>
              </a:prstGeom>
              <a:blipFill>
                <a:blip r:embed="rId2"/>
                <a:stretch>
                  <a:fillRect b="-1267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bject 3">
                <a:extLst>
                  <a:ext uri="{FF2B5EF4-FFF2-40B4-BE49-F238E27FC236}">
                    <a16:creationId xmlns:a16="http://schemas.microsoft.com/office/drawing/2014/main" id="{6975815B-1BB7-D96C-860D-C3741E971958}"/>
                  </a:ext>
                </a:extLst>
              </p:cNvPr>
              <p:cNvSpPr txBox="1"/>
              <p:nvPr/>
            </p:nvSpPr>
            <p:spPr>
              <a:xfrm>
                <a:off x="900109" y="840762"/>
                <a:ext cx="6771142" cy="2466701"/>
              </a:xfrm>
              <a:prstGeom prst="rect">
                <a:avLst/>
              </a:prstGeom>
            </p:spPr>
            <p:txBody>
              <a:bodyPr vert="horz" wrap="square" lIns="0" tIns="95885" rIns="0" bIns="0" rtlCol="0">
                <a:spAutoFit/>
              </a:bodyPr>
              <a:lstStyle/>
              <a:p>
                <a:r>
                  <a:rPr lang="en-US" sz="2200" dirty="0"/>
                  <a:t>In propositional logic, operator precedence matters. In decreasing order of precedence (</a:t>
                </a:r>
                <a:r>
                  <a:rPr lang="en-US" sz="2200" dirty="0" err="1"/>
                  <a:t>i.e</a:t>
                </a:r>
                <a:r>
                  <a:rPr lang="en-US" sz="2200" dirty="0"/>
                  <a:t>, we evaluate in this order):</a:t>
                </a:r>
              </a:p>
              <a:p>
                <a:pPr marL="742950" lvl="1" indent="-285750">
                  <a:buFont typeface="Arial" panose="020B0604020202020204" pitchFamily="34" charset="0"/>
                  <a:buChar char="•"/>
                </a:pPr>
                <a:r>
                  <a:rPr lang="en-US" sz="2200" dirty="0"/>
                  <a:t>Negation (</a:t>
                </a:r>
                <a14:m>
                  <m:oMath xmlns:m="http://schemas.openxmlformats.org/officeDocument/2006/math">
                    <m:r>
                      <a:rPr lang="en-US" sz="2200" b="0" i="1" smtClean="0">
                        <a:latin typeface="Cambria Math" panose="02040503050406030204" pitchFamily="18" charset="0"/>
                      </a:rPr>
                      <m:t>~</m:t>
                    </m:r>
                  </m:oMath>
                </a14:m>
                <a:r>
                  <a:rPr lang="en-US" sz="2200" dirty="0"/>
                  <a:t>)</a:t>
                </a:r>
              </a:p>
              <a:p>
                <a:pPr marL="742950" lvl="1" indent="-285750">
                  <a:buFont typeface="Arial" panose="020B0604020202020204" pitchFamily="34" charset="0"/>
                  <a:buChar char="•"/>
                </a:pPr>
                <a:r>
                  <a:rPr lang="en-US" sz="2200" dirty="0"/>
                  <a:t>Conjunction (</a:t>
                </a:r>
                <a14:m>
                  <m:oMath xmlns:m="http://schemas.openxmlformats.org/officeDocument/2006/math">
                    <m:r>
                      <a:rPr lang="en-US" sz="2200" b="0" i="1" smtClean="0">
                        <a:latin typeface="Cambria Math" panose="02040503050406030204" pitchFamily="18" charset="0"/>
                      </a:rPr>
                      <m:t>∧</m:t>
                    </m:r>
                  </m:oMath>
                </a14:m>
                <a:r>
                  <a:rPr lang="en-US" sz="2200" dirty="0"/>
                  <a:t>)</a:t>
                </a:r>
              </a:p>
              <a:p>
                <a:pPr marL="742950" lvl="1" indent="-285750">
                  <a:buFont typeface="Arial" panose="020B0604020202020204" pitchFamily="34" charset="0"/>
                  <a:buChar char="•"/>
                </a:pPr>
                <a:r>
                  <a:rPr lang="en-US" sz="2200" dirty="0"/>
                  <a:t>Disjunction (</a:t>
                </a:r>
                <a14:m>
                  <m:oMath xmlns:m="http://schemas.openxmlformats.org/officeDocument/2006/math">
                    <m:r>
                      <a:rPr lang="en-US" sz="2200" b="0" i="1" smtClean="0">
                        <a:latin typeface="Cambria Math" panose="02040503050406030204" pitchFamily="18" charset="0"/>
                      </a:rPr>
                      <m:t>∨</m:t>
                    </m:r>
                  </m:oMath>
                </a14:m>
                <a:r>
                  <a:rPr lang="en-US" sz="2200" dirty="0"/>
                  <a:t>)</a:t>
                </a:r>
              </a:p>
              <a:p>
                <a:pPr marL="742950" lvl="1" indent="-285750">
                  <a:buFont typeface="Arial" panose="020B0604020202020204" pitchFamily="34" charset="0"/>
                  <a:buChar char="•"/>
                </a:pPr>
                <a:r>
                  <a:rPr lang="en-US" sz="2200" dirty="0"/>
                  <a:t>Biconditional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a:t>) and Conditional (</a:t>
                </a:r>
                <a14:m>
                  <m:oMath xmlns:m="http://schemas.openxmlformats.org/officeDocument/2006/math">
                    <m:r>
                      <a:rPr lang="en-US" sz="2200" b="0" i="1" smtClean="0">
                        <a:latin typeface="Cambria Math" panose="02040503050406030204" pitchFamily="18" charset="0"/>
                        <a:ea typeface="Cambria Math" panose="02040503050406030204" pitchFamily="18" charset="0"/>
                      </a:rPr>
                      <m:t>⇒</m:t>
                    </m:r>
                  </m:oMath>
                </a14:m>
                <a:r>
                  <a:rPr lang="en-US" sz="2200" dirty="0"/>
                  <a:t>)</a:t>
                </a:r>
              </a:p>
            </p:txBody>
          </p:sp>
        </mc:Choice>
        <mc:Fallback xmlns="">
          <p:sp>
            <p:nvSpPr>
              <p:cNvPr id="15" name="object 3">
                <a:extLst>
                  <a:ext uri="{FF2B5EF4-FFF2-40B4-BE49-F238E27FC236}">
                    <a16:creationId xmlns:a16="http://schemas.microsoft.com/office/drawing/2014/main" id="{6975815B-1BB7-D96C-860D-C3741E971958}"/>
                  </a:ext>
                </a:extLst>
              </p:cNvPr>
              <p:cNvSpPr txBox="1">
                <a:spLocks noRot="1" noChangeAspect="1" noMove="1" noResize="1" noEditPoints="1" noAdjustHandles="1" noChangeArrowheads="1" noChangeShapeType="1" noTextEdit="1"/>
              </p:cNvSpPr>
              <p:nvPr/>
            </p:nvSpPr>
            <p:spPr>
              <a:xfrm>
                <a:off x="900109" y="840762"/>
                <a:ext cx="6771142" cy="2466701"/>
              </a:xfrm>
              <a:prstGeom prst="rect">
                <a:avLst/>
              </a:prstGeom>
              <a:blipFill>
                <a:blip r:embed="rId3"/>
                <a:stretch>
                  <a:fillRect l="-2523" b="-5926"/>
                </a:stretch>
              </a:blipFill>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C003D27C-EFE9-9AA7-8C44-DBAA16F59D46}"/>
              </a:ext>
            </a:extLst>
          </p:cNvPr>
          <p:cNvGrpSpPr/>
          <p:nvPr/>
        </p:nvGrpSpPr>
        <p:grpSpPr>
          <a:xfrm>
            <a:off x="8755751" y="1499164"/>
            <a:ext cx="1705346" cy="1928157"/>
            <a:chOff x="8755751" y="1499164"/>
            <a:chExt cx="1705346" cy="1928157"/>
          </a:xfrm>
        </p:grpSpPr>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6712B44B-E1AA-86F1-3A99-036941EB8B78}"/>
                    </a:ext>
                  </a:extLst>
                </p:cNvPr>
                <p:cNvSpPr/>
                <p:nvPr/>
              </p:nvSpPr>
              <p:spPr>
                <a:xfrm>
                  <a:off x="9805965" y="1499164"/>
                  <a:ext cx="301801" cy="311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1" name="Oval 10">
                  <a:extLst>
                    <a:ext uri="{FF2B5EF4-FFF2-40B4-BE49-F238E27FC236}">
                      <a16:creationId xmlns:a16="http://schemas.microsoft.com/office/drawing/2014/main" id="{6712B44B-E1AA-86F1-3A99-036941EB8B78}"/>
                    </a:ext>
                  </a:extLst>
                </p:cNvPr>
                <p:cNvSpPr>
                  <a:spLocks noRot="1" noChangeAspect="1" noMove="1" noResize="1" noEditPoints="1" noAdjustHandles="1" noChangeArrowheads="1" noChangeShapeType="1" noTextEdit="1"/>
                </p:cNvSpPr>
                <p:nvPr/>
              </p:nvSpPr>
              <p:spPr>
                <a:xfrm>
                  <a:off x="9805965" y="1499164"/>
                  <a:ext cx="301801" cy="311508"/>
                </a:xfrm>
                <a:prstGeom prst="ellipse">
                  <a:avLst/>
                </a:prstGeom>
                <a:blipFill>
                  <a:blip r:embed="rId4"/>
                  <a:stretch>
                    <a:fillRect l="-1176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BAF4D86-2179-4B1C-A7BF-A05C05823107}"/>
                    </a:ext>
                  </a:extLst>
                </p:cNvPr>
                <p:cNvSpPr/>
                <p:nvPr/>
              </p:nvSpPr>
              <p:spPr>
                <a:xfrm>
                  <a:off x="10168323" y="2010229"/>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rgbClr val="008000"/>
                            </a:solidFill>
                            <a:latin typeface="Cambria Math" panose="02040503050406030204" pitchFamily="18" charset="0"/>
                          </a:rPr>
                          <m:t>𝑅</m:t>
                        </m:r>
                      </m:oMath>
                    </m:oMathPara>
                  </a14:m>
                  <a:endParaRPr lang="en-US" dirty="0">
                    <a:solidFill>
                      <a:schemeClr val="tx1"/>
                    </a:solidFill>
                  </a:endParaRPr>
                </a:p>
              </p:txBody>
            </p:sp>
          </mc:Choice>
          <mc:Fallback xmlns="">
            <p:sp>
              <p:nvSpPr>
                <p:cNvPr id="12" name="Rectangle 11">
                  <a:extLst>
                    <a:ext uri="{FF2B5EF4-FFF2-40B4-BE49-F238E27FC236}">
                      <a16:creationId xmlns:a16="http://schemas.microsoft.com/office/drawing/2014/main" id="{1BAF4D86-2179-4B1C-A7BF-A05C05823107}"/>
                    </a:ext>
                  </a:extLst>
                </p:cNvPr>
                <p:cNvSpPr>
                  <a:spLocks noRot="1" noChangeAspect="1" noMove="1" noResize="1" noEditPoints="1" noAdjustHandles="1" noChangeArrowheads="1" noChangeShapeType="1" noTextEdit="1"/>
                </p:cNvSpPr>
                <p:nvPr/>
              </p:nvSpPr>
              <p:spPr>
                <a:xfrm>
                  <a:off x="10168323" y="2010229"/>
                  <a:ext cx="292774" cy="311509"/>
                </a:xfrm>
                <a:prstGeom prst="rect">
                  <a:avLst/>
                </a:prstGeom>
                <a:blipFill>
                  <a:blip r:embed="rId5"/>
                  <a:stretch>
                    <a:fillRect l="-2000"/>
                  </a:stretch>
                </a:blipFill>
                <a:ln>
                  <a:solidFill>
                    <a:schemeClr val="tx1"/>
                  </a:solidFill>
                </a:ln>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79C2607C-A7E4-CF50-23DD-367DF3B344AE}"/>
                </a:ext>
              </a:extLst>
            </p:cNvPr>
            <p:cNvCxnSpPr>
              <a:cxnSpLocks/>
              <a:stCxn id="11" idx="3"/>
              <a:endCxn id="24" idx="7"/>
            </p:cNvCxnSpPr>
            <p:nvPr/>
          </p:nvCxnSpPr>
          <p:spPr>
            <a:xfrm flipH="1">
              <a:off x="9624648" y="1765053"/>
              <a:ext cx="225515" cy="2512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C905D39-FFCE-A55F-E1F1-FAAFB07AF927}"/>
                    </a:ext>
                  </a:extLst>
                </p:cNvPr>
                <p:cNvSpPr/>
                <p:nvPr/>
              </p:nvSpPr>
              <p:spPr>
                <a:xfrm>
                  <a:off x="9319913" y="3115812"/>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rgbClr val="FF6600"/>
                            </a:solidFill>
                            <a:latin typeface="Cambria Math" panose="02040503050406030204" pitchFamily="18" charset="0"/>
                          </a:rPr>
                          <m:t>𝑄</m:t>
                        </m:r>
                      </m:oMath>
                    </m:oMathPara>
                  </a14:m>
                  <a:endParaRPr lang="en-US" dirty="0">
                    <a:solidFill>
                      <a:schemeClr val="tx1"/>
                    </a:solidFill>
                  </a:endParaRPr>
                </a:p>
              </p:txBody>
            </p:sp>
          </mc:Choice>
          <mc:Fallback xmlns="">
            <p:sp>
              <p:nvSpPr>
                <p:cNvPr id="23" name="Rectangle 22">
                  <a:extLst>
                    <a:ext uri="{FF2B5EF4-FFF2-40B4-BE49-F238E27FC236}">
                      <a16:creationId xmlns:a16="http://schemas.microsoft.com/office/drawing/2014/main" id="{8C905D39-FFCE-A55F-E1F1-FAAFB07AF927}"/>
                    </a:ext>
                  </a:extLst>
                </p:cNvPr>
                <p:cNvSpPr>
                  <a:spLocks noRot="1" noChangeAspect="1" noMove="1" noResize="1" noEditPoints="1" noAdjustHandles="1" noChangeArrowheads="1" noChangeShapeType="1" noTextEdit="1"/>
                </p:cNvSpPr>
                <p:nvPr/>
              </p:nvSpPr>
              <p:spPr>
                <a:xfrm>
                  <a:off x="9319913" y="3115812"/>
                  <a:ext cx="292774" cy="311509"/>
                </a:xfrm>
                <a:prstGeom prst="rect">
                  <a:avLst/>
                </a:prstGeom>
                <a:blipFill>
                  <a:blip r:embed="rId6"/>
                  <a:stretch>
                    <a:fillRect l="-12000" r="-8000" b="-1886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AD78E1C7-B95B-3504-6501-C9067B4C3D2A}"/>
                    </a:ext>
                  </a:extLst>
                </p:cNvPr>
                <p:cNvSpPr/>
                <p:nvPr/>
              </p:nvSpPr>
              <p:spPr>
                <a:xfrm>
                  <a:off x="9367045" y="1970666"/>
                  <a:ext cx="301801" cy="311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4" name="Oval 23">
                  <a:extLst>
                    <a:ext uri="{FF2B5EF4-FFF2-40B4-BE49-F238E27FC236}">
                      <a16:creationId xmlns:a16="http://schemas.microsoft.com/office/drawing/2014/main" id="{AD78E1C7-B95B-3504-6501-C9067B4C3D2A}"/>
                    </a:ext>
                  </a:extLst>
                </p:cNvPr>
                <p:cNvSpPr>
                  <a:spLocks noRot="1" noChangeAspect="1" noMove="1" noResize="1" noEditPoints="1" noAdjustHandles="1" noChangeArrowheads="1" noChangeShapeType="1" noTextEdit="1"/>
                </p:cNvSpPr>
                <p:nvPr/>
              </p:nvSpPr>
              <p:spPr>
                <a:xfrm>
                  <a:off x="9367045" y="1970666"/>
                  <a:ext cx="301801" cy="311508"/>
                </a:xfrm>
                <a:prstGeom prst="ellipse">
                  <a:avLst/>
                </a:prstGeom>
                <a:blipFill>
                  <a:blip r:embed="rId7"/>
                  <a:stretch>
                    <a:fillRect l="-3922"/>
                  </a:stretch>
                </a:blipFill>
                <a:ln>
                  <a:solidFill>
                    <a:schemeClr val="tx1"/>
                  </a:solidFill>
                </a:ln>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9292E1E3-AF3E-5422-329B-2355DDB413D6}"/>
                </a:ext>
              </a:extLst>
            </p:cNvPr>
            <p:cNvCxnSpPr>
              <a:cxnSpLocks/>
              <a:stCxn id="11" idx="5"/>
              <a:endCxn id="12" idx="0"/>
            </p:cNvCxnSpPr>
            <p:nvPr/>
          </p:nvCxnSpPr>
          <p:spPr>
            <a:xfrm>
              <a:off x="10063568" y="1765053"/>
              <a:ext cx="251142" cy="2451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5E6B4B6-984B-10F6-091F-E8653E964C69}"/>
                    </a:ext>
                  </a:extLst>
                </p:cNvPr>
                <p:cNvSpPr/>
                <p:nvPr/>
              </p:nvSpPr>
              <p:spPr>
                <a:xfrm>
                  <a:off x="8755751" y="3115812"/>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1306BA"/>
                            </a:solidFill>
                            <a:latin typeface="Cambria Math" panose="02040503050406030204" pitchFamily="18" charset="0"/>
                          </a:rPr>
                          <m:t> </m:t>
                        </m:r>
                        <m:r>
                          <a:rPr lang="en-US" b="0" i="1" smtClean="0">
                            <a:solidFill>
                              <a:srgbClr val="1306BA"/>
                            </a:solidFill>
                            <a:latin typeface="Cambria Math" panose="02040503050406030204" pitchFamily="18" charset="0"/>
                          </a:rPr>
                          <m:t>𝑃</m:t>
                        </m:r>
                      </m:oMath>
                    </m:oMathPara>
                  </a14:m>
                  <a:endParaRPr lang="en-US" dirty="0">
                    <a:solidFill>
                      <a:srgbClr val="1306BA"/>
                    </a:solidFill>
                  </a:endParaRPr>
                </a:p>
              </p:txBody>
            </p:sp>
          </mc:Choice>
          <mc:Fallback xmlns="">
            <p:sp>
              <p:nvSpPr>
                <p:cNvPr id="31" name="Rectangle 30">
                  <a:extLst>
                    <a:ext uri="{FF2B5EF4-FFF2-40B4-BE49-F238E27FC236}">
                      <a16:creationId xmlns:a16="http://schemas.microsoft.com/office/drawing/2014/main" id="{25E6B4B6-984B-10F6-091F-E8653E964C69}"/>
                    </a:ext>
                  </a:extLst>
                </p:cNvPr>
                <p:cNvSpPr>
                  <a:spLocks noRot="1" noChangeAspect="1" noMove="1" noResize="1" noEditPoints="1" noAdjustHandles="1" noChangeArrowheads="1" noChangeShapeType="1" noTextEdit="1"/>
                </p:cNvSpPr>
                <p:nvPr/>
              </p:nvSpPr>
              <p:spPr>
                <a:xfrm>
                  <a:off x="8755751" y="3115812"/>
                  <a:ext cx="292774" cy="311509"/>
                </a:xfrm>
                <a:prstGeom prst="rect">
                  <a:avLst/>
                </a:prstGeom>
                <a:blipFill>
                  <a:blip r:embed="rId8"/>
                  <a:stretch>
                    <a:fillRect l="-2000"/>
                  </a:stretch>
                </a:blipFill>
                <a:ln>
                  <a:solidFill>
                    <a:schemeClr val="tx1"/>
                  </a:solidFill>
                </a:ln>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7F4ED34C-A4C4-51CD-45AB-6EBC8F453CD5}"/>
                </a:ext>
              </a:extLst>
            </p:cNvPr>
            <p:cNvCxnSpPr>
              <a:cxnSpLocks/>
              <a:stCxn id="24" idx="3"/>
              <a:endCxn id="43" idx="0"/>
            </p:cNvCxnSpPr>
            <p:nvPr/>
          </p:nvCxnSpPr>
          <p:spPr>
            <a:xfrm flipH="1">
              <a:off x="9216145" y="2236555"/>
              <a:ext cx="195098" cy="297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A097B3-224F-E409-57E9-5690A5100380}"/>
                </a:ext>
              </a:extLst>
            </p:cNvPr>
            <p:cNvCxnSpPr>
              <a:cxnSpLocks/>
              <a:stCxn id="24" idx="5"/>
              <a:endCxn id="48" idx="0"/>
            </p:cNvCxnSpPr>
            <p:nvPr/>
          </p:nvCxnSpPr>
          <p:spPr>
            <a:xfrm>
              <a:off x="9624648" y="2236555"/>
              <a:ext cx="225515" cy="297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75BEBC8-86E7-1E51-7FF9-A80C065E073B}"/>
                    </a:ext>
                  </a:extLst>
                </p:cNvPr>
                <p:cNvSpPr/>
                <p:nvPr/>
              </p:nvSpPr>
              <p:spPr>
                <a:xfrm>
                  <a:off x="9065244" y="2534176"/>
                  <a:ext cx="301801" cy="311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3" name="Oval 42">
                  <a:extLst>
                    <a:ext uri="{FF2B5EF4-FFF2-40B4-BE49-F238E27FC236}">
                      <a16:creationId xmlns:a16="http://schemas.microsoft.com/office/drawing/2014/main" id="{175BEBC8-86E7-1E51-7FF9-A80C065E073B}"/>
                    </a:ext>
                  </a:extLst>
                </p:cNvPr>
                <p:cNvSpPr>
                  <a:spLocks noRot="1" noChangeAspect="1" noMove="1" noResize="1" noEditPoints="1" noAdjustHandles="1" noChangeArrowheads="1" noChangeShapeType="1" noTextEdit="1"/>
                </p:cNvSpPr>
                <p:nvPr/>
              </p:nvSpPr>
              <p:spPr>
                <a:xfrm>
                  <a:off x="9065244" y="2534176"/>
                  <a:ext cx="301801" cy="311508"/>
                </a:xfrm>
                <a:prstGeom prst="ellipse">
                  <a:avLst/>
                </a:prstGeom>
                <a:blipFill>
                  <a:blip r:embed="rId9"/>
                  <a:stretch>
                    <a:fillRect l="-1923"/>
                  </a:stretch>
                </a:blipFill>
                <a:ln>
                  <a:solidFill>
                    <a:schemeClr val="tx1"/>
                  </a:solidFill>
                </a:ln>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A50148DE-793A-EC76-E542-4E071AFB7D6F}"/>
                </a:ext>
              </a:extLst>
            </p:cNvPr>
            <p:cNvCxnSpPr>
              <a:cxnSpLocks/>
              <a:stCxn id="43" idx="3"/>
              <a:endCxn id="31" idx="0"/>
            </p:cNvCxnSpPr>
            <p:nvPr/>
          </p:nvCxnSpPr>
          <p:spPr>
            <a:xfrm flipH="1">
              <a:off x="8902138" y="2800065"/>
              <a:ext cx="207304" cy="31574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994ADE0-FB9E-DBE8-ADB6-B6F7D838F213}"/>
                </a:ext>
              </a:extLst>
            </p:cNvPr>
            <p:cNvCxnSpPr>
              <a:cxnSpLocks/>
              <a:stCxn id="43" idx="5"/>
              <a:endCxn id="23" idx="0"/>
            </p:cNvCxnSpPr>
            <p:nvPr/>
          </p:nvCxnSpPr>
          <p:spPr>
            <a:xfrm>
              <a:off x="9322847" y="2800065"/>
              <a:ext cx="143453" cy="31574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BF8447B1-B694-3AD3-377F-2D7FAE2803E4}"/>
                    </a:ext>
                  </a:extLst>
                </p:cNvPr>
                <p:cNvSpPr/>
                <p:nvPr/>
              </p:nvSpPr>
              <p:spPr>
                <a:xfrm>
                  <a:off x="9703776" y="2534175"/>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rgbClr val="5ACAD6"/>
                            </a:solidFill>
                            <a:latin typeface="Cambria Math" panose="02040503050406030204" pitchFamily="18" charset="0"/>
                          </a:rPr>
                          <m:t>𝑆</m:t>
                        </m:r>
                      </m:oMath>
                    </m:oMathPara>
                  </a14:m>
                  <a:endParaRPr lang="en-US" dirty="0">
                    <a:solidFill>
                      <a:schemeClr val="tx1"/>
                    </a:solidFill>
                  </a:endParaRPr>
                </a:p>
              </p:txBody>
            </p:sp>
          </mc:Choice>
          <mc:Fallback xmlns="">
            <p:sp>
              <p:nvSpPr>
                <p:cNvPr id="48" name="Rectangle 47">
                  <a:extLst>
                    <a:ext uri="{FF2B5EF4-FFF2-40B4-BE49-F238E27FC236}">
                      <a16:creationId xmlns:a16="http://schemas.microsoft.com/office/drawing/2014/main" id="{BF8447B1-B694-3AD3-377F-2D7FAE2803E4}"/>
                    </a:ext>
                  </a:extLst>
                </p:cNvPr>
                <p:cNvSpPr>
                  <a:spLocks noRot="1" noChangeAspect="1" noMove="1" noResize="1" noEditPoints="1" noAdjustHandles="1" noChangeArrowheads="1" noChangeShapeType="1" noTextEdit="1"/>
                </p:cNvSpPr>
                <p:nvPr/>
              </p:nvSpPr>
              <p:spPr>
                <a:xfrm>
                  <a:off x="9703776" y="2534175"/>
                  <a:ext cx="292774" cy="311509"/>
                </a:xfrm>
                <a:prstGeom prst="rect">
                  <a:avLst/>
                </a:prstGeom>
                <a:blipFill>
                  <a:blip r:embed="rId10"/>
                  <a:stretch>
                    <a:fillRect/>
                  </a:stretch>
                </a:blipFill>
                <a:ln>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9A83093-01E3-90B4-D0A5-51796973961D}"/>
                  </a:ext>
                </a:extLst>
              </p:cNvPr>
              <p:cNvSpPr txBox="1"/>
              <p:nvPr/>
            </p:nvSpPr>
            <p:spPr>
              <a:xfrm>
                <a:off x="7887695" y="5767184"/>
                <a:ext cx="2351516"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200" b="0" i="1" smtClean="0">
                          <a:solidFill>
                            <a:srgbClr val="1306BA"/>
                          </a:solidFill>
                          <a:latin typeface="Cambria Math" panose="02040503050406030204" pitchFamily="18" charset="0"/>
                        </a:rPr>
                        <m:t>𝑃</m:t>
                      </m:r>
                      <m:r>
                        <a:rPr lang="en-US" sz="2400" i="1">
                          <a:latin typeface="Cambria Math" panose="02040503050406030204" pitchFamily="18" charset="0"/>
                          <a:ea typeface="Cambria Math" panose="02040503050406030204" pitchFamily="18" charset="0"/>
                        </a:rPr>
                        <m:t>⇒</m:t>
                      </m:r>
                      <m:r>
                        <m:rPr>
                          <m:sty m:val="p"/>
                        </m:rPr>
                        <a:rPr lang="en-US" altLang="en-US" sz="2200" i="1">
                          <a:solidFill>
                            <a:srgbClr val="FF6600"/>
                          </a:solidFill>
                          <a:latin typeface="Cambria Math" panose="02040503050406030204" pitchFamily="18" charset="0"/>
                        </a:rPr>
                        <m:t>Q</m:t>
                      </m:r>
                      <m:r>
                        <a:rPr lang="en-US" altLang="en-US" sz="2200" b="0" i="1" smtClean="0">
                          <a:latin typeface="Cambria Math" panose="02040503050406030204" pitchFamily="18" charset="0"/>
                          <a:ea typeface="Cambria Math" panose="02040503050406030204" pitchFamily="18" charset="0"/>
                        </a:rPr>
                        <m:t>⇔</m:t>
                      </m:r>
                      <m:r>
                        <a:rPr lang="en-US" altLang="en-US" sz="2200" i="1">
                          <a:solidFill>
                            <a:srgbClr val="5ACAD6"/>
                          </a:solidFill>
                          <a:latin typeface="Cambria Math" panose="02040503050406030204" pitchFamily="18" charset="0"/>
                        </a:rPr>
                        <m:t>𝑆</m:t>
                      </m:r>
                      <m:r>
                        <a:rPr lang="en-US" altLang="en-US" sz="2200" b="0" i="1" smtClean="0">
                          <a:latin typeface="Cambria Math" panose="02040503050406030204" pitchFamily="18" charset="0"/>
                        </a:rPr>
                        <m:t>∧</m:t>
                      </m:r>
                      <m:r>
                        <a:rPr lang="en-US" altLang="en-US" sz="2200" b="0" i="1" smtClean="0">
                          <a:latin typeface="Cambria Math" panose="02040503050406030204" pitchFamily="18" charset="0"/>
                          <a:ea typeface="Cambria Math" panose="02040503050406030204" pitchFamily="18" charset="0"/>
                        </a:rPr>
                        <m:t>~</m:t>
                      </m:r>
                      <m:r>
                        <a:rPr lang="en-US" altLang="en-US" sz="2200" b="0" i="1" smtClean="0">
                          <a:solidFill>
                            <a:srgbClr val="008000"/>
                          </a:solidFill>
                          <a:latin typeface="Cambria Math" panose="02040503050406030204" pitchFamily="18" charset="0"/>
                        </a:rPr>
                        <m:t>𝑅</m:t>
                      </m:r>
                    </m:oMath>
                  </m:oMathPara>
                </a14:m>
                <a:endParaRPr lang="en-US" sz="2200" dirty="0"/>
              </a:p>
            </p:txBody>
          </p:sp>
        </mc:Choice>
        <mc:Fallback xmlns="">
          <p:sp>
            <p:nvSpPr>
              <p:cNvPr id="70" name="TextBox 69">
                <a:extLst>
                  <a:ext uri="{FF2B5EF4-FFF2-40B4-BE49-F238E27FC236}">
                    <a16:creationId xmlns:a16="http://schemas.microsoft.com/office/drawing/2014/main" id="{E9A83093-01E3-90B4-D0A5-51796973961D}"/>
                  </a:ext>
                </a:extLst>
              </p:cNvPr>
              <p:cNvSpPr txBox="1">
                <a:spLocks noRot="1" noChangeAspect="1" noMove="1" noResize="1" noEditPoints="1" noAdjustHandles="1" noChangeArrowheads="1" noChangeShapeType="1" noTextEdit="1"/>
              </p:cNvSpPr>
              <p:nvPr/>
            </p:nvSpPr>
            <p:spPr>
              <a:xfrm>
                <a:off x="7887695" y="5767184"/>
                <a:ext cx="2351516" cy="430887"/>
              </a:xfrm>
              <a:prstGeom prst="rect">
                <a:avLst/>
              </a:prstGeom>
              <a:blipFill>
                <a:blip r:embed="rId11"/>
                <a:stretch>
                  <a:fillRect b="-1267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DA75D50-F264-D47E-4CBD-55ED67125D45}"/>
                  </a:ext>
                </a:extLst>
              </p:cNvPr>
              <p:cNvSpPr txBox="1"/>
              <p:nvPr/>
            </p:nvSpPr>
            <p:spPr>
              <a:xfrm>
                <a:off x="1746456" y="3784171"/>
                <a:ext cx="2198335"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200" b="0" i="1" smtClean="0">
                          <a:solidFill>
                            <a:srgbClr val="1306BA"/>
                          </a:solidFill>
                          <a:latin typeface="Cambria Math" panose="02040503050406030204" pitchFamily="18" charset="0"/>
                        </a:rPr>
                        <m:t>𝑃</m:t>
                      </m:r>
                      <m:r>
                        <a:rPr lang="en-US" sz="2400" i="1">
                          <a:latin typeface="Cambria Math" panose="02040503050406030204" pitchFamily="18" charset="0"/>
                          <a:ea typeface="Cambria Math" panose="02040503050406030204" pitchFamily="18" charset="0"/>
                        </a:rPr>
                        <m:t>⇒</m:t>
                      </m:r>
                      <m:r>
                        <m:rPr>
                          <m:sty m:val="p"/>
                        </m:rPr>
                        <a:rPr lang="en-US" altLang="en-US" sz="2200" b="0" i="1" smtClean="0">
                          <a:solidFill>
                            <a:srgbClr val="FF6600"/>
                          </a:solidFill>
                          <a:latin typeface="Cambria Math" panose="02040503050406030204" pitchFamily="18" charset="0"/>
                        </a:rPr>
                        <m:t>Q</m:t>
                      </m:r>
                      <m:r>
                        <a:rPr lang="en-US" sz="2400" i="1">
                          <a:latin typeface="Cambria Math" panose="02040503050406030204" pitchFamily="18" charset="0"/>
                          <a:ea typeface="Cambria Math" panose="02040503050406030204" pitchFamily="18" charset="0"/>
                        </a:rPr>
                        <m:t>⇒</m:t>
                      </m:r>
                      <m:r>
                        <a:rPr lang="en-US" altLang="en-US" sz="2200" i="1">
                          <a:solidFill>
                            <a:srgbClr val="5ACAD6"/>
                          </a:solidFill>
                          <a:latin typeface="Cambria Math" panose="02040503050406030204" pitchFamily="18" charset="0"/>
                        </a:rPr>
                        <m:t>𝑆</m:t>
                      </m:r>
                    </m:oMath>
                  </m:oMathPara>
                </a14:m>
                <a:endParaRPr lang="en-US" sz="2200" dirty="0"/>
              </a:p>
            </p:txBody>
          </p:sp>
        </mc:Choice>
        <mc:Fallback xmlns="">
          <p:sp>
            <p:nvSpPr>
              <p:cNvPr id="88" name="TextBox 87">
                <a:extLst>
                  <a:ext uri="{FF2B5EF4-FFF2-40B4-BE49-F238E27FC236}">
                    <a16:creationId xmlns:a16="http://schemas.microsoft.com/office/drawing/2014/main" id="{DDA75D50-F264-D47E-4CBD-55ED67125D45}"/>
                  </a:ext>
                </a:extLst>
              </p:cNvPr>
              <p:cNvSpPr txBox="1">
                <a:spLocks noRot="1" noChangeAspect="1" noMove="1" noResize="1" noEditPoints="1" noAdjustHandles="1" noChangeArrowheads="1" noChangeShapeType="1" noTextEdit="1"/>
              </p:cNvSpPr>
              <p:nvPr/>
            </p:nvSpPr>
            <p:spPr>
              <a:xfrm>
                <a:off x="1746456" y="3784171"/>
                <a:ext cx="2198335" cy="430887"/>
              </a:xfrm>
              <a:prstGeom prst="rect">
                <a:avLst/>
              </a:prstGeom>
              <a:blipFill>
                <a:blip r:embed="rId12"/>
                <a:stretch>
                  <a:fillRect b="-14286"/>
                </a:stretch>
              </a:blipFill>
              <a:ln>
                <a:noFill/>
              </a:ln>
            </p:spPr>
            <p:txBody>
              <a:bodyPr/>
              <a:lstStyle/>
              <a:p>
                <a:r>
                  <a:rPr lang="en-US">
                    <a:noFill/>
                  </a:rPr>
                  <a:t> </a:t>
                </a:r>
              </a:p>
            </p:txBody>
          </p:sp>
        </mc:Fallback>
      </mc:AlternateContent>
      <p:grpSp>
        <p:nvGrpSpPr>
          <p:cNvPr id="158" name="Group 157">
            <a:extLst>
              <a:ext uri="{FF2B5EF4-FFF2-40B4-BE49-F238E27FC236}">
                <a16:creationId xmlns:a16="http://schemas.microsoft.com/office/drawing/2014/main" id="{FA8C2B8A-5117-2842-AF50-00E44F61679B}"/>
              </a:ext>
            </a:extLst>
          </p:cNvPr>
          <p:cNvGrpSpPr/>
          <p:nvPr/>
        </p:nvGrpSpPr>
        <p:grpSpPr>
          <a:xfrm>
            <a:off x="2361028" y="4385143"/>
            <a:ext cx="1400173" cy="1384754"/>
            <a:chOff x="2361028" y="4385143"/>
            <a:chExt cx="1400173" cy="1384754"/>
          </a:xfrm>
        </p:grpSpPr>
        <mc:AlternateContent xmlns:mc="http://schemas.openxmlformats.org/markup-compatibility/2006" xmlns:a14="http://schemas.microsoft.com/office/drawing/2010/main">
          <mc:Choice Requires="a14">
            <p:sp>
              <p:nvSpPr>
                <p:cNvPr id="89" name="Oval 88">
                  <a:extLst>
                    <a:ext uri="{FF2B5EF4-FFF2-40B4-BE49-F238E27FC236}">
                      <a16:creationId xmlns:a16="http://schemas.microsoft.com/office/drawing/2014/main" id="{CE81B77F-B57B-74CE-2F8E-2FCD48CF550B}"/>
                    </a:ext>
                  </a:extLst>
                </p:cNvPr>
                <p:cNvSpPr/>
                <p:nvPr/>
              </p:nvSpPr>
              <p:spPr>
                <a:xfrm>
                  <a:off x="2694724" y="4385143"/>
                  <a:ext cx="301801" cy="311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89" name="Oval 88">
                  <a:extLst>
                    <a:ext uri="{FF2B5EF4-FFF2-40B4-BE49-F238E27FC236}">
                      <a16:creationId xmlns:a16="http://schemas.microsoft.com/office/drawing/2014/main" id="{CE81B77F-B57B-74CE-2F8E-2FCD48CF550B}"/>
                    </a:ext>
                  </a:extLst>
                </p:cNvPr>
                <p:cNvSpPr>
                  <a:spLocks noRot="1" noChangeAspect="1" noMove="1" noResize="1" noEditPoints="1" noAdjustHandles="1" noChangeArrowheads="1" noChangeShapeType="1" noTextEdit="1"/>
                </p:cNvSpPr>
                <p:nvPr/>
              </p:nvSpPr>
              <p:spPr>
                <a:xfrm>
                  <a:off x="2694724" y="4385143"/>
                  <a:ext cx="301801" cy="311508"/>
                </a:xfrm>
                <a:prstGeom prst="ellipse">
                  <a:avLst/>
                </a:prstGeom>
                <a:blipFill>
                  <a:blip r:embed="rId13"/>
                  <a:stretch>
                    <a:fillRect l="-11538"/>
                  </a:stretch>
                </a:blipFill>
                <a:ln>
                  <a:solidFill>
                    <a:schemeClr val="tx1"/>
                  </a:solidFill>
                </a:ln>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7A203436-FB41-351C-4953-BD87C3B91F6F}"/>
                </a:ext>
              </a:extLst>
            </p:cNvPr>
            <p:cNvCxnSpPr>
              <a:cxnSpLocks/>
              <a:stCxn id="89" idx="3"/>
            </p:cNvCxnSpPr>
            <p:nvPr/>
          </p:nvCxnSpPr>
          <p:spPr>
            <a:xfrm flipH="1">
              <a:off x="2513407" y="4651032"/>
              <a:ext cx="225515" cy="2512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EDB1E338-79B5-124F-5FA9-E185CAE73966}"/>
                    </a:ext>
                  </a:extLst>
                </p:cNvPr>
                <p:cNvSpPr/>
                <p:nvPr/>
              </p:nvSpPr>
              <p:spPr>
                <a:xfrm>
                  <a:off x="2738922" y="5458388"/>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rgbClr val="FF6600"/>
                            </a:solidFill>
                            <a:latin typeface="Cambria Math" panose="02040503050406030204" pitchFamily="18" charset="0"/>
                          </a:rPr>
                          <m:t>𝑄</m:t>
                        </m:r>
                      </m:oMath>
                    </m:oMathPara>
                  </a14:m>
                  <a:endParaRPr lang="en-US" dirty="0">
                    <a:solidFill>
                      <a:schemeClr val="tx1"/>
                    </a:solidFill>
                  </a:endParaRPr>
                </a:p>
              </p:txBody>
            </p:sp>
          </mc:Choice>
          <mc:Fallback xmlns="">
            <p:sp>
              <p:nvSpPr>
                <p:cNvPr id="92" name="Rectangle 91">
                  <a:extLst>
                    <a:ext uri="{FF2B5EF4-FFF2-40B4-BE49-F238E27FC236}">
                      <a16:creationId xmlns:a16="http://schemas.microsoft.com/office/drawing/2014/main" id="{EDB1E338-79B5-124F-5FA9-E185CAE73966}"/>
                    </a:ext>
                  </a:extLst>
                </p:cNvPr>
                <p:cNvSpPr>
                  <a:spLocks noRot="1" noChangeAspect="1" noMove="1" noResize="1" noEditPoints="1" noAdjustHandles="1" noChangeArrowheads="1" noChangeShapeType="1" noTextEdit="1"/>
                </p:cNvSpPr>
                <p:nvPr/>
              </p:nvSpPr>
              <p:spPr>
                <a:xfrm>
                  <a:off x="2738922" y="5458388"/>
                  <a:ext cx="292774" cy="311509"/>
                </a:xfrm>
                <a:prstGeom prst="rect">
                  <a:avLst/>
                </a:prstGeom>
                <a:blipFill>
                  <a:blip r:embed="rId14"/>
                  <a:stretch>
                    <a:fillRect l="-10000" r="-10000" b="-1666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98A98044-A733-DE07-6C24-13C3848368DD}"/>
                    </a:ext>
                  </a:extLst>
                </p:cNvPr>
                <p:cNvSpPr/>
                <p:nvPr/>
              </p:nvSpPr>
              <p:spPr>
                <a:xfrm>
                  <a:off x="2361028" y="4913725"/>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1306BA"/>
                            </a:solidFill>
                            <a:latin typeface="Cambria Math" panose="02040503050406030204" pitchFamily="18" charset="0"/>
                          </a:rPr>
                          <m:t> </m:t>
                        </m:r>
                        <m:r>
                          <a:rPr lang="en-US" b="0" i="1" smtClean="0">
                            <a:solidFill>
                              <a:srgbClr val="1306BA"/>
                            </a:solidFill>
                            <a:latin typeface="Cambria Math" panose="02040503050406030204" pitchFamily="18" charset="0"/>
                          </a:rPr>
                          <m:t>𝑃</m:t>
                        </m:r>
                      </m:oMath>
                    </m:oMathPara>
                  </a14:m>
                  <a:endParaRPr lang="en-US" dirty="0">
                    <a:solidFill>
                      <a:srgbClr val="1306BA"/>
                    </a:solidFill>
                  </a:endParaRPr>
                </a:p>
              </p:txBody>
            </p:sp>
          </mc:Choice>
          <mc:Fallback xmlns="">
            <p:sp>
              <p:nvSpPr>
                <p:cNvPr id="95" name="Rectangle 94">
                  <a:extLst>
                    <a:ext uri="{FF2B5EF4-FFF2-40B4-BE49-F238E27FC236}">
                      <a16:creationId xmlns:a16="http://schemas.microsoft.com/office/drawing/2014/main" id="{98A98044-A733-DE07-6C24-13C3848368DD}"/>
                    </a:ext>
                  </a:extLst>
                </p:cNvPr>
                <p:cNvSpPr>
                  <a:spLocks noRot="1" noChangeAspect="1" noMove="1" noResize="1" noEditPoints="1" noAdjustHandles="1" noChangeArrowheads="1" noChangeShapeType="1" noTextEdit="1"/>
                </p:cNvSpPr>
                <p:nvPr/>
              </p:nvSpPr>
              <p:spPr>
                <a:xfrm>
                  <a:off x="2361028" y="4913725"/>
                  <a:ext cx="292774" cy="311509"/>
                </a:xfrm>
                <a:prstGeom prst="rect">
                  <a:avLst/>
                </a:prstGeom>
                <a:blipFill>
                  <a:blip r:embed="rId15"/>
                  <a:stretch>
                    <a:fillRect l="-2000"/>
                  </a:stretch>
                </a:blipFill>
                <a:ln>
                  <a:solidFill>
                    <a:schemeClr val="tx1"/>
                  </a:solidFill>
                </a:ln>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7A26D17C-2164-6135-B7F0-DAF3D60D5B30}"/>
                </a:ext>
              </a:extLst>
            </p:cNvPr>
            <p:cNvCxnSpPr>
              <a:cxnSpLocks/>
              <a:stCxn id="89" idx="5"/>
              <a:endCxn id="98" idx="0"/>
            </p:cNvCxnSpPr>
            <p:nvPr/>
          </p:nvCxnSpPr>
          <p:spPr>
            <a:xfrm>
              <a:off x="2952327" y="4651032"/>
              <a:ext cx="286072" cy="2451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Oval 97">
                  <a:extLst>
                    <a:ext uri="{FF2B5EF4-FFF2-40B4-BE49-F238E27FC236}">
                      <a16:creationId xmlns:a16="http://schemas.microsoft.com/office/drawing/2014/main" id="{50C2D0C5-6A90-261B-C1CC-DC448843E9E5}"/>
                    </a:ext>
                  </a:extLst>
                </p:cNvPr>
                <p:cNvSpPr/>
                <p:nvPr/>
              </p:nvSpPr>
              <p:spPr>
                <a:xfrm>
                  <a:off x="3087498" y="4896209"/>
                  <a:ext cx="301801" cy="311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98" name="Oval 97">
                  <a:extLst>
                    <a:ext uri="{FF2B5EF4-FFF2-40B4-BE49-F238E27FC236}">
                      <a16:creationId xmlns:a16="http://schemas.microsoft.com/office/drawing/2014/main" id="{50C2D0C5-6A90-261B-C1CC-DC448843E9E5}"/>
                    </a:ext>
                  </a:extLst>
                </p:cNvPr>
                <p:cNvSpPr>
                  <a:spLocks noRot="1" noChangeAspect="1" noMove="1" noResize="1" noEditPoints="1" noAdjustHandles="1" noChangeArrowheads="1" noChangeShapeType="1" noTextEdit="1"/>
                </p:cNvSpPr>
                <p:nvPr/>
              </p:nvSpPr>
              <p:spPr>
                <a:xfrm>
                  <a:off x="3087498" y="4896209"/>
                  <a:ext cx="301801" cy="311508"/>
                </a:xfrm>
                <a:prstGeom prst="ellipse">
                  <a:avLst/>
                </a:prstGeom>
                <a:blipFill>
                  <a:blip r:embed="rId16"/>
                  <a:stretch>
                    <a:fillRect l="-9615"/>
                  </a:stretch>
                </a:blipFill>
                <a:ln>
                  <a:solidFill>
                    <a:schemeClr val="tx1"/>
                  </a:solidFill>
                </a:ln>
              </p:spPr>
              <p:txBody>
                <a:bodyPr/>
                <a:lstStyle/>
                <a:p>
                  <a:r>
                    <a:rPr lang="en-US">
                      <a:noFill/>
                    </a:rPr>
                    <a:t> </a:t>
                  </a:r>
                </a:p>
              </p:txBody>
            </p:sp>
          </mc:Fallback>
        </mc:AlternateContent>
        <p:cxnSp>
          <p:nvCxnSpPr>
            <p:cNvPr id="99" name="Straight Connector 98">
              <a:extLst>
                <a:ext uri="{FF2B5EF4-FFF2-40B4-BE49-F238E27FC236}">
                  <a16:creationId xmlns:a16="http://schemas.microsoft.com/office/drawing/2014/main" id="{703867BE-22E0-F96C-2384-01A33F0E6EBE}"/>
                </a:ext>
              </a:extLst>
            </p:cNvPr>
            <p:cNvCxnSpPr>
              <a:cxnSpLocks/>
              <a:stCxn id="98" idx="3"/>
              <a:endCxn id="92" idx="0"/>
            </p:cNvCxnSpPr>
            <p:nvPr/>
          </p:nvCxnSpPr>
          <p:spPr>
            <a:xfrm flipH="1">
              <a:off x="2885309" y="5162098"/>
              <a:ext cx="246387" cy="2962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AADE303-7E8F-43CA-01F5-2646524447DB}"/>
                </a:ext>
              </a:extLst>
            </p:cNvPr>
            <p:cNvCxnSpPr>
              <a:cxnSpLocks/>
              <a:stCxn id="98" idx="5"/>
              <a:endCxn id="101" idx="0"/>
            </p:cNvCxnSpPr>
            <p:nvPr/>
          </p:nvCxnSpPr>
          <p:spPr>
            <a:xfrm>
              <a:off x="3345101" y="5162098"/>
              <a:ext cx="269713" cy="2962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AA1309F6-0A27-0FF2-C4B8-AF7699E82AC5}"/>
                    </a:ext>
                  </a:extLst>
                </p:cNvPr>
                <p:cNvSpPr/>
                <p:nvPr/>
              </p:nvSpPr>
              <p:spPr>
                <a:xfrm>
                  <a:off x="3468427" y="5458388"/>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rgbClr val="5ACAD6"/>
                            </a:solidFill>
                            <a:latin typeface="Cambria Math" panose="02040503050406030204" pitchFamily="18" charset="0"/>
                          </a:rPr>
                          <m:t>𝑆</m:t>
                        </m:r>
                      </m:oMath>
                    </m:oMathPara>
                  </a14:m>
                  <a:endParaRPr lang="en-US" dirty="0">
                    <a:solidFill>
                      <a:schemeClr val="tx1"/>
                    </a:solidFill>
                  </a:endParaRPr>
                </a:p>
              </p:txBody>
            </p:sp>
          </mc:Choice>
          <mc:Fallback xmlns="">
            <p:sp>
              <p:nvSpPr>
                <p:cNvPr id="101" name="Rectangle 100">
                  <a:extLst>
                    <a:ext uri="{FF2B5EF4-FFF2-40B4-BE49-F238E27FC236}">
                      <a16:creationId xmlns:a16="http://schemas.microsoft.com/office/drawing/2014/main" id="{AA1309F6-0A27-0FF2-C4B8-AF7699E82AC5}"/>
                    </a:ext>
                  </a:extLst>
                </p:cNvPr>
                <p:cNvSpPr>
                  <a:spLocks noRot="1" noChangeAspect="1" noMove="1" noResize="1" noEditPoints="1" noAdjustHandles="1" noChangeArrowheads="1" noChangeShapeType="1" noTextEdit="1"/>
                </p:cNvSpPr>
                <p:nvPr/>
              </p:nvSpPr>
              <p:spPr>
                <a:xfrm>
                  <a:off x="3468427" y="5458388"/>
                  <a:ext cx="292774" cy="311509"/>
                </a:xfrm>
                <a:prstGeom prst="rect">
                  <a:avLst/>
                </a:prstGeom>
                <a:blipFill>
                  <a:blip r:embed="rId17"/>
                  <a:stretch>
                    <a:fillRect/>
                  </a:stretch>
                </a:blipFill>
                <a:ln>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65BC8C7D-8C8D-2FF4-25CA-96B1BCC4E79D}"/>
                  </a:ext>
                </a:extLst>
              </p:cNvPr>
              <p:cNvSpPr txBox="1"/>
              <p:nvPr/>
            </p:nvSpPr>
            <p:spPr>
              <a:xfrm>
                <a:off x="669213" y="5915918"/>
                <a:ext cx="4724965" cy="707886"/>
              </a:xfrm>
              <a:prstGeom prst="rect">
                <a:avLst/>
              </a:prstGeom>
              <a:noFill/>
              <a:ln>
                <a:noFill/>
              </a:ln>
            </p:spPr>
            <p:txBody>
              <a:bodyPr wrap="square">
                <a:spAutoFit/>
              </a:bodyPr>
              <a:lstStyle/>
              <a:p>
                <a:pPr algn="ct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are right-associative:</a:t>
                </a:r>
              </a:p>
              <a:p>
                <a:pPr algn="ctr"/>
                <a:r>
                  <a:rPr lang="en-US" sz="2000" dirty="0"/>
                  <a:t> </a:t>
                </a:r>
                <a14:m>
                  <m:oMath xmlns:m="http://schemas.openxmlformats.org/officeDocument/2006/math">
                    <m:r>
                      <a:rPr lang="en-US" altLang="en-US" sz="2000" i="1">
                        <a:solidFill>
                          <a:srgbClr val="1306BA"/>
                        </a:solidFill>
                        <a:latin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m:rPr>
                        <m:sty m:val="p"/>
                      </m:rPr>
                      <a:rPr lang="en-US" altLang="en-US" sz="2000" i="1">
                        <a:solidFill>
                          <a:srgbClr val="FF6600"/>
                        </a:solidFill>
                        <a:latin typeface="Cambria Math" panose="02040503050406030204" pitchFamily="18" charset="0"/>
                      </a:rPr>
                      <m:t>Q</m:t>
                    </m:r>
                    <m:r>
                      <a:rPr lang="en-US" sz="2000" i="1">
                        <a:latin typeface="Cambria Math" panose="02040503050406030204" pitchFamily="18" charset="0"/>
                        <a:ea typeface="Cambria Math" panose="02040503050406030204" pitchFamily="18" charset="0"/>
                      </a:rPr>
                      <m:t>⇒</m:t>
                    </m:r>
                    <m:r>
                      <a:rPr lang="en-US" altLang="en-US" sz="2000" i="1">
                        <a:solidFill>
                          <a:srgbClr val="5ACAD6"/>
                        </a:solidFill>
                        <a:latin typeface="Cambria Math" panose="02040503050406030204" pitchFamily="18" charset="0"/>
                      </a:rPr>
                      <m:t>𝑆</m:t>
                    </m:r>
                  </m:oMath>
                </a14:m>
                <a:r>
                  <a:rPr lang="en-US" sz="2000" dirty="0"/>
                  <a:t> is interpreted as </a:t>
                </a:r>
                <a14:m>
                  <m:oMath xmlns:m="http://schemas.openxmlformats.org/officeDocument/2006/math">
                    <m:r>
                      <a:rPr lang="en-US" altLang="en-US" sz="2000" i="1">
                        <a:solidFill>
                          <a:srgbClr val="1306BA"/>
                        </a:solidFill>
                        <a:latin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d>
                      <m:dPr>
                        <m:ctrlPr>
                          <a:rPr lang="en-US" altLang="en-US" sz="2000" i="1" smtClean="0">
                            <a:latin typeface="Cambria Math" panose="02040503050406030204" pitchFamily="18" charset="0"/>
                          </a:rPr>
                        </m:ctrlPr>
                      </m:dPr>
                      <m:e>
                        <m:r>
                          <m:rPr>
                            <m:sty m:val="p"/>
                          </m:rPr>
                          <a:rPr lang="en-US" altLang="en-US" sz="2000" i="1">
                            <a:solidFill>
                              <a:srgbClr val="FF6600"/>
                            </a:solidFill>
                            <a:latin typeface="Cambria Math" panose="02040503050406030204" pitchFamily="18" charset="0"/>
                          </a:rPr>
                          <m:t>Q</m:t>
                        </m:r>
                        <m:r>
                          <a:rPr lang="en-US" sz="2000" i="1">
                            <a:latin typeface="Cambria Math" panose="02040503050406030204" pitchFamily="18" charset="0"/>
                            <a:ea typeface="Cambria Math" panose="02040503050406030204" pitchFamily="18" charset="0"/>
                          </a:rPr>
                          <m:t>⇒</m:t>
                        </m:r>
                        <m:r>
                          <a:rPr lang="en-US" altLang="en-US" sz="2000" i="1">
                            <a:solidFill>
                              <a:srgbClr val="5ACAD6"/>
                            </a:solidFill>
                            <a:latin typeface="Cambria Math" panose="02040503050406030204" pitchFamily="18" charset="0"/>
                          </a:rPr>
                          <m:t>𝑆</m:t>
                        </m:r>
                      </m:e>
                    </m:d>
                  </m:oMath>
                </a14:m>
                <a:endParaRPr lang="en-US" sz="2000" dirty="0"/>
              </a:p>
            </p:txBody>
          </p:sp>
        </mc:Choice>
        <mc:Fallback xmlns="">
          <p:sp>
            <p:nvSpPr>
              <p:cNvPr id="102" name="TextBox 101">
                <a:extLst>
                  <a:ext uri="{FF2B5EF4-FFF2-40B4-BE49-F238E27FC236}">
                    <a16:creationId xmlns:a16="http://schemas.microsoft.com/office/drawing/2014/main" id="{65BC8C7D-8C8D-2FF4-25CA-96B1BCC4E79D}"/>
                  </a:ext>
                </a:extLst>
              </p:cNvPr>
              <p:cNvSpPr txBox="1">
                <a:spLocks noRot="1" noChangeAspect="1" noMove="1" noResize="1" noEditPoints="1" noAdjustHandles="1" noChangeArrowheads="1" noChangeShapeType="1" noTextEdit="1"/>
              </p:cNvSpPr>
              <p:nvPr/>
            </p:nvSpPr>
            <p:spPr>
              <a:xfrm>
                <a:off x="669213" y="5915918"/>
                <a:ext cx="4724965" cy="707886"/>
              </a:xfrm>
              <a:prstGeom prst="rect">
                <a:avLst/>
              </a:prstGeom>
              <a:blipFill>
                <a:blip r:embed="rId18"/>
                <a:stretch>
                  <a:fillRect t="-4274" b="-13675"/>
                </a:stretch>
              </a:blipFill>
              <a:ln>
                <a:noFill/>
              </a:ln>
            </p:spPr>
            <p:txBody>
              <a:bodyPr/>
              <a:lstStyle/>
              <a:p>
                <a:r>
                  <a:rPr lang="en-US">
                    <a:noFill/>
                  </a:rPr>
                  <a:t> </a:t>
                </a:r>
              </a:p>
            </p:txBody>
          </p:sp>
        </mc:Fallback>
      </mc:AlternateContent>
      <p:grpSp>
        <p:nvGrpSpPr>
          <p:cNvPr id="156" name="Group 155">
            <a:extLst>
              <a:ext uri="{FF2B5EF4-FFF2-40B4-BE49-F238E27FC236}">
                <a16:creationId xmlns:a16="http://schemas.microsoft.com/office/drawing/2014/main" id="{3E66DFF6-A5AD-9C21-E7A9-465E2FB8C065}"/>
              </a:ext>
            </a:extLst>
          </p:cNvPr>
          <p:cNvGrpSpPr/>
          <p:nvPr/>
        </p:nvGrpSpPr>
        <p:grpSpPr>
          <a:xfrm>
            <a:off x="9996550" y="3894019"/>
            <a:ext cx="1716822" cy="2627395"/>
            <a:chOff x="9956865" y="3619725"/>
            <a:chExt cx="1716822" cy="2627395"/>
          </a:xfrm>
        </p:grpSpPr>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99F588DE-3E90-D515-038E-FCC9717CD311}"/>
                    </a:ext>
                  </a:extLst>
                </p:cNvPr>
                <p:cNvSpPr/>
                <p:nvPr/>
              </p:nvSpPr>
              <p:spPr>
                <a:xfrm>
                  <a:off x="11026047" y="4692971"/>
                  <a:ext cx="301801" cy="311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71" name="Oval 70">
                  <a:extLst>
                    <a:ext uri="{FF2B5EF4-FFF2-40B4-BE49-F238E27FC236}">
                      <a16:creationId xmlns:a16="http://schemas.microsoft.com/office/drawing/2014/main" id="{99F588DE-3E90-D515-038E-FCC9717CD311}"/>
                    </a:ext>
                  </a:extLst>
                </p:cNvPr>
                <p:cNvSpPr>
                  <a:spLocks noRot="1" noChangeAspect="1" noMove="1" noResize="1" noEditPoints="1" noAdjustHandles="1" noChangeArrowheads="1" noChangeShapeType="1" noTextEdit="1"/>
                </p:cNvSpPr>
                <p:nvPr/>
              </p:nvSpPr>
              <p:spPr>
                <a:xfrm>
                  <a:off x="11026047" y="4692971"/>
                  <a:ext cx="301801" cy="311508"/>
                </a:xfrm>
                <a:prstGeom prst="ellipse">
                  <a:avLst/>
                </a:prstGeom>
                <a:blipFill>
                  <a:blip r:embed="rId19"/>
                  <a:stretch>
                    <a:fillRect l="-192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2E895B0C-0723-D655-E7D6-85A76AECF75A}"/>
                    </a:ext>
                  </a:extLst>
                </p:cNvPr>
                <p:cNvSpPr/>
                <p:nvPr/>
              </p:nvSpPr>
              <p:spPr>
                <a:xfrm>
                  <a:off x="11371886" y="5935611"/>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rgbClr val="008000"/>
                            </a:solidFill>
                            <a:latin typeface="Cambria Math" panose="02040503050406030204" pitchFamily="18" charset="0"/>
                          </a:rPr>
                          <m:t>𝑅</m:t>
                        </m:r>
                      </m:oMath>
                    </m:oMathPara>
                  </a14:m>
                  <a:endParaRPr lang="en-US" dirty="0">
                    <a:solidFill>
                      <a:schemeClr val="tx1"/>
                    </a:solidFill>
                  </a:endParaRPr>
                </a:p>
              </p:txBody>
            </p:sp>
          </mc:Choice>
          <mc:Fallback xmlns="">
            <p:sp>
              <p:nvSpPr>
                <p:cNvPr id="72" name="Rectangle 71">
                  <a:extLst>
                    <a:ext uri="{FF2B5EF4-FFF2-40B4-BE49-F238E27FC236}">
                      <a16:creationId xmlns:a16="http://schemas.microsoft.com/office/drawing/2014/main" id="{2E895B0C-0723-D655-E7D6-85A76AECF75A}"/>
                    </a:ext>
                  </a:extLst>
                </p:cNvPr>
                <p:cNvSpPr>
                  <a:spLocks noRot="1" noChangeAspect="1" noMove="1" noResize="1" noEditPoints="1" noAdjustHandles="1" noChangeArrowheads="1" noChangeShapeType="1" noTextEdit="1"/>
                </p:cNvSpPr>
                <p:nvPr/>
              </p:nvSpPr>
              <p:spPr>
                <a:xfrm>
                  <a:off x="11371886" y="5935611"/>
                  <a:ext cx="292774" cy="311509"/>
                </a:xfrm>
                <a:prstGeom prst="rect">
                  <a:avLst/>
                </a:prstGeom>
                <a:blipFill>
                  <a:blip r:embed="rId20"/>
                  <a:stretch>
                    <a:fillRect l="-2000"/>
                  </a:stretch>
                </a:blipFill>
                <a:ln>
                  <a:solidFill>
                    <a:schemeClr val="tx1"/>
                  </a:solidFill>
                </a:ln>
              </p:spPr>
              <p:txBody>
                <a:bodyPr/>
                <a:lstStyle/>
                <a:p>
                  <a:r>
                    <a:rPr lang="en-US">
                      <a:noFill/>
                    </a:rPr>
                    <a:t> </a:t>
                  </a:r>
                </a:p>
              </p:txBody>
            </p:sp>
          </mc:Fallback>
        </mc:AlternateContent>
        <p:cxnSp>
          <p:nvCxnSpPr>
            <p:cNvPr id="73" name="Straight Connector 72">
              <a:extLst>
                <a:ext uri="{FF2B5EF4-FFF2-40B4-BE49-F238E27FC236}">
                  <a16:creationId xmlns:a16="http://schemas.microsoft.com/office/drawing/2014/main" id="{E82E6BAB-1ACE-AC22-C787-6345F0DFEA97}"/>
                </a:ext>
              </a:extLst>
            </p:cNvPr>
            <p:cNvCxnSpPr>
              <a:cxnSpLocks/>
              <a:stCxn id="71" idx="5"/>
              <a:endCxn id="75" idx="0"/>
            </p:cNvCxnSpPr>
            <p:nvPr/>
          </p:nvCxnSpPr>
          <p:spPr>
            <a:xfrm>
              <a:off x="11283650" y="4958860"/>
              <a:ext cx="239137" cy="347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Oval 74">
                  <a:extLst>
                    <a:ext uri="{FF2B5EF4-FFF2-40B4-BE49-F238E27FC236}">
                      <a16:creationId xmlns:a16="http://schemas.microsoft.com/office/drawing/2014/main" id="{CD9D8ED8-2480-1542-92A6-513368D33FA0}"/>
                    </a:ext>
                  </a:extLst>
                </p:cNvPr>
                <p:cNvSpPr/>
                <p:nvPr/>
              </p:nvSpPr>
              <p:spPr>
                <a:xfrm>
                  <a:off x="11371886" y="5306031"/>
                  <a:ext cx="301801" cy="311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75" name="Oval 74">
                  <a:extLst>
                    <a:ext uri="{FF2B5EF4-FFF2-40B4-BE49-F238E27FC236}">
                      <a16:creationId xmlns:a16="http://schemas.microsoft.com/office/drawing/2014/main" id="{CD9D8ED8-2480-1542-92A6-513368D33FA0}"/>
                    </a:ext>
                  </a:extLst>
                </p:cNvPr>
                <p:cNvSpPr>
                  <a:spLocks noRot="1" noChangeAspect="1" noMove="1" noResize="1" noEditPoints="1" noAdjustHandles="1" noChangeArrowheads="1" noChangeShapeType="1" noTextEdit="1"/>
                </p:cNvSpPr>
                <p:nvPr/>
              </p:nvSpPr>
              <p:spPr>
                <a:xfrm>
                  <a:off x="11371886" y="5306031"/>
                  <a:ext cx="301801" cy="311508"/>
                </a:xfrm>
                <a:prstGeom prst="ellipse">
                  <a:avLst/>
                </a:prstGeom>
                <a:blipFill>
                  <a:blip r:embed="rId21"/>
                  <a:stretch>
                    <a:fillRect/>
                  </a:stretch>
                </a:blipFill>
                <a:ln>
                  <a:solidFill>
                    <a:schemeClr val="tx1"/>
                  </a:solidFill>
                </a:ln>
              </p:spPr>
              <p:txBody>
                <a:bodyPr/>
                <a:lstStyle/>
                <a:p>
                  <a:r>
                    <a:rPr lang="en-US">
                      <a:noFill/>
                    </a:rPr>
                    <a:t> </a:t>
                  </a:r>
                </a:p>
              </p:txBody>
            </p:sp>
          </mc:Fallback>
        </mc:AlternateContent>
        <p:cxnSp>
          <p:nvCxnSpPr>
            <p:cNvPr id="76" name="Straight Connector 75">
              <a:extLst>
                <a:ext uri="{FF2B5EF4-FFF2-40B4-BE49-F238E27FC236}">
                  <a16:creationId xmlns:a16="http://schemas.microsoft.com/office/drawing/2014/main" id="{B58D9DF7-A551-E83B-05B0-E692BBB967A5}"/>
                </a:ext>
              </a:extLst>
            </p:cNvPr>
            <p:cNvCxnSpPr>
              <a:cxnSpLocks/>
              <a:stCxn id="75" idx="4"/>
              <a:endCxn id="72" idx="0"/>
            </p:cNvCxnSpPr>
            <p:nvPr/>
          </p:nvCxnSpPr>
          <p:spPr>
            <a:xfrm flipH="1">
              <a:off x="11518273" y="5617539"/>
              <a:ext cx="4514" cy="3180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CF93A38-C3E4-F182-3952-E58C57A28134}"/>
                </a:ext>
              </a:extLst>
            </p:cNvPr>
            <p:cNvCxnSpPr>
              <a:cxnSpLocks/>
              <a:stCxn id="71" idx="3"/>
              <a:endCxn id="83" idx="0"/>
            </p:cNvCxnSpPr>
            <p:nvPr/>
          </p:nvCxnSpPr>
          <p:spPr>
            <a:xfrm flipH="1">
              <a:off x="10873920" y="4958860"/>
              <a:ext cx="196325" cy="364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9A596FD8-133D-9CEB-D265-77A90AA71ACB}"/>
                    </a:ext>
                  </a:extLst>
                </p:cNvPr>
                <p:cNvSpPr/>
                <p:nvPr/>
              </p:nvSpPr>
              <p:spPr>
                <a:xfrm>
                  <a:off x="10727533" y="5323620"/>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rgbClr val="5ACAD6"/>
                            </a:solidFill>
                            <a:latin typeface="Cambria Math" panose="02040503050406030204" pitchFamily="18" charset="0"/>
                          </a:rPr>
                          <m:t>𝑆</m:t>
                        </m:r>
                      </m:oMath>
                    </m:oMathPara>
                  </a14:m>
                  <a:endParaRPr lang="en-US" dirty="0">
                    <a:solidFill>
                      <a:schemeClr val="tx1"/>
                    </a:solidFill>
                  </a:endParaRPr>
                </a:p>
              </p:txBody>
            </p:sp>
          </mc:Choice>
          <mc:Fallback xmlns="">
            <p:sp>
              <p:nvSpPr>
                <p:cNvPr id="83" name="Rectangle 82">
                  <a:extLst>
                    <a:ext uri="{FF2B5EF4-FFF2-40B4-BE49-F238E27FC236}">
                      <a16:creationId xmlns:a16="http://schemas.microsoft.com/office/drawing/2014/main" id="{9A596FD8-133D-9CEB-D265-77A90AA71ACB}"/>
                    </a:ext>
                  </a:extLst>
                </p:cNvPr>
                <p:cNvSpPr>
                  <a:spLocks noRot="1" noChangeAspect="1" noMove="1" noResize="1" noEditPoints="1" noAdjustHandles="1" noChangeArrowheads="1" noChangeShapeType="1" noTextEdit="1"/>
                </p:cNvSpPr>
                <p:nvPr/>
              </p:nvSpPr>
              <p:spPr>
                <a:xfrm>
                  <a:off x="10727533" y="5323620"/>
                  <a:ext cx="292774" cy="31150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Oval 115">
                  <a:extLst>
                    <a:ext uri="{FF2B5EF4-FFF2-40B4-BE49-F238E27FC236}">
                      <a16:creationId xmlns:a16="http://schemas.microsoft.com/office/drawing/2014/main" id="{92D46153-4488-A08D-27B5-6A9B1965CE72}"/>
                    </a:ext>
                  </a:extLst>
                </p:cNvPr>
                <p:cNvSpPr/>
                <p:nvPr/>
              </p:nvSpPr>
              <p:spPr>
                <a:xfrm>
                  <a:off x="10290561" y="3619725"/>
                  <a:ext cx="301801" cy="311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16" name="Oval 115">
                  <a:extLst>
                    <a:ext uri="{FF2B5EF4-FFF2-40B4-BE49-F238E27FC236}">
                      <a16:creationId xmlns:a16="http://schemas.microsoft.com/office/drawing/2014/main" id="{92D46153-4488-A08D-27B5-6A9B1965CE72}"/>
                    </a:ext>
                  </a:extLst>
                </p:cNvPr>
                <p:cNvSpPr>
                  <a:spLocks noRot="1" noChangeAspect="1" noMove="1" noResize="1" noEditPoints="1" noAdjustHandles="1" noChangeArrowheads="1" noChangeShapeType="1" noTextEdit="1"/>
                </p:cNvSpPr>
                <p:nvPr/>
              </p:nvSpPr>
              <p:spPr>
                <a:xfrm>
                  <a:off x="10290561" y="3619725"/>
                  <a:ext cx="301801" cy="311508"/>
                </a:xfrm>
                <a:prstGeom prst="ellipse">
                  <a:avLst/>
                </a:prstGeom>
                <a:blipFill>
                  <a:blip r:embed="rId23"/>
                  <a:stretch>
                    <a:fillRect l="-11765"/>
                  </a:stretch>
                </a:blipFill>
                <a:ln>
                  <a:solidFill>
                    <a:schemeClr val="tx1"/>
                  </a:solidFill>
                </a:ln>
              </p:spPr>
              <p:txBody>
                <a:bodyPr/>
                <a:lstStyle/>
                <a:p>
                  <a:r>
                    <a:rPr lang="en-US">
                      <a:noFill/>
                    </a:rPr>
                    <a:t> </a:t>
                  </a:r>
                </a:p>
              </p:txBody>
            </p:sp>
          </mc:Fallback>
        </mc:AlternateContent>
        <p:cxnSp>
          <p:nvCxnSpPr>
            <p:cNvPr id="117" name="Straight Connector 116">
              <a:extLst>
                <a:ext uri="{FF2B5EF4-FFF2-40B4-BE49-F238E27FC236}">
                  <a16:creationId xmlns:a16="http://schemas.microsoft.com/office/drawing/2014/main" id="{3897A7FC-C862-FA1C-3746-4FE5EE9BF170}"/>
                </a:ext>
              </a:extLst>
            </p:cNvPr>
            <p:cNvCxnSpPr>
              <a:cxnSpLocks/>
              <a:stCxn id="116" idx="3"/>
            </p:cNvCxnSpPr>
            <p:nvPr/>
          </p:nvCxnSpPr>
          <p:spPr>
            <a:xfrm flipH="1">
              <a:off x="10109244" y="3885614"/>
              <a:ext cx="225515" cy="2512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97339D7C-6010-82B1-542A-AFC68581002A}"/>
                    </a:ext>
                  </a:extLst>
                </p:cNvPr>
                <p:cNvSpPr/>
                <p:nvPr/>
              </p:nvSpPr>
              <p:spPr>
                <a:xfrm>
                  <a:off x="10334759" y="4692970"/>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rgbClr val="FF6600"/>
                            </a:solidFill>
                            <a:latin typeface="Cambria Math" panose="02040503050406030204" pitchFamily="18" charset="0"/>
                          </a:rPr>
                          <m:t>𝑄</m:t>
                        </m:r>
                      </m:oMath>
                    </m:oMathPara>
                  </a14:m>
                  <a:endParaRPr lang="en-US" dirty="0">
                    <a:solidFill>
                      <a:schemeClr val="tx1"/>
                    </a:solidFill>
                  </a:endParaRPr>
                </a:p>
              </p:txBody>
            </p:sp>
          </mc:Choice>
          <mc:Fallback xmlns="">
            <p:sp>
              <p:nvSpPr>
                <p:cNvPr id="118" name="Rectangle 117">
                  <a:extLst>
                    <a:ext uri="{FF2B5EF4-FFF2-40B4-BE49-F238E27FC236}">
                      <a16:creationId xmlns:a16="http://schemas.microsoft.com/office/drawing/2014/main" id="{97339D7C-6010-82B1-542A-AFC68581002A}"/>
                    </a:ext>
                  </a:extLst>
                </p:cNvPr>
                <p:cNvSpPr>
                  <a:spLocks noRot="1" noChangeAspect="1" noMove="1" noResize="1" noEditPoints="1" noAdjustHandles="1" noChangeArrowheads="1" noChangeShapeType="1" noTextEdit="1"/>
                </p:cNvSpPr>
                <p:nvPr/>
              </p:nvSpPr>
              <p:spPr>
                <a:xfrm>
                  <a:off x="10334759" y="4692970"/>
                  <a:ext cx="292774" cy="311509"/>
                </a:xfrm>
                <a:prstGeom prst="rect">
                  <a:avLst/>
                </a:prstGeom>
                <a:blipFill>
                  <a:blip r:embed="rId24"/>
                  <a:stretch>
                    <a:fillRect l="-12000" r="-8000" b="-1886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288968E1-D496-40C6-D3DE-DBC9639253AB}"/>
                    </a:ext>
                  </a:extLst>
                </p:cNvPr>
                <p:cNvSpPr/>
                <p:nvPr/>
              </p:nvSpPr>
              <p:spPr>
                <a:xfrm>
                  <a:off x="9956865" y="4148307"/>
                  <a:ext cx="292774" cy="311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1306BA"/>
                            </a:solidFill>
                            <a:latin typeface="Cambria Math" panose="02040503050406030204" pitchFamily="18" charset="0"/>
                          </a:rPr>
                          <m:t> </m:t>
                        </m:r>
                        <m:r>
                          <a:rPr lang="en-US" b="0" i="1" smtClean="0">
                            <a:solidFill>
                              <a:srgbClr val="1306BA"/>
                            </a:solidFill>
                            <a:latin typeface="Cambria Math" panose="02040503050406030204" pitchFamily="18" charset="0"/>
                          </a:rPr>
                          <m:t>𝑃</m:t>
                        </m:r>
                      </m:oMath>
                    </m:oMathPara>
                  </a14:m>
                  <a:endParaRPr lang="en-US" dirty="0">
                    <a:solidFill>
                      <a:srgbClr val="1306BA"/>
                    </a:solidFill>
                  </a:endParaRPr>
                </a:p>
              </p:txBody>
            </p:sp>
          </mc:Choice>
          <mc:Fallback xmlns="">
            <p:sp>
              <p:nvSpPr>
                <p:cNvPr id="119" name="Rectangle 118">
                  <a:extLst>
                    <a:ext uri="{FF2B5EF4-FFF2-40B4-BE49-F238E27FC236}">
                      <a16:creationId xmlns:a16="http://schemas.microsoft.com/office/drawing/2014/main" id="{288968E1-D496-40C6-D3DE-DBC9639253AB}"/>
                    </a:ext>
                  </a:extLst>
                </p:cNvPr>
                <p:cNvSpPr>
                  <a:spLocks noRot="1" noChangeAspect="1" noMove="1" noResize="1" noEditPoints="1" noAdjustHandles="1" noChangeArrowheads="1" noChangeShapeType="1" noTextEdit="1"/>
                </p:cNvSpPr>
                <p:nvPr/>
              </p:nvSpPr>
              <p:spPr>
                <a:xfrm>
                  <a:off x="9956865" y="4148307"/>
                  <a:ext cx="292774" cy="311509"/>
                </a:xfrm>
                <a:prstGeom prst="rect">
                  <a:avLst/>
                </a:prstGeom>
                <a:blipFill>
                  <a:blip r:embed="rId25"/>
                  <a:stretch>
                    <a:fillRect l="-2000"/>
                  </a:stretch>
                </a:blipFill>
                <a:ln>
                  <a:solidFill>
                    <a:schemeClr val="tx1"/>
                  </a:solidFill>
                </a:ln>
              </p:spPr>
              <p:txBody>
                <a:bodyPr/>
                <a:lstStyle/>
                <a:p>
                  <a:r>
                    <a:rPr lang="en-US">
                      <a:noFill/>
                    </a:rPr>
                    <a:t> </a:t>
                  </a:r>
                </a:p>
              </p:txBody>
            </p:sp>
          </mc:Fallback>
        </mc:AlternateContent>
        <p:cxnSp>
          <p:nvCxnSpPr>
            <p:cNvPr id="120" name="Straight Connector 119">
              <a:extLst>
                <a:ext uri="{FF2B5EF4-FFF2-40B4-BE49-F238E27FC236}">
                  <a16:creationId xmlns:a16="http://schemas.microsoft.com/office/drawing/2014/main" id="{118AAA3D-5E82-F7A2-9A62-8B653B0BCE7C}"/>
                </a:ext>
              </a:extLst>
            </p:cNvPr>
            <p:cNvCxnSpPr>
              <a:cxnSpLocks/>
              <a:stCxn id="116" idx="5"/>
              <a:endCxn id="121" idx="0"/>
            </p:cNvCxnSpPr>
            <p:nvPr/>
          </p:nvCxnSpPr>
          <p:spPr>
            <a:xfrm>
              <a:off x="10548164" y="3885614"/>
              <a:ext cx="286072" cy="2451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Oval 120">
                  <a:extLst>
                    <a:ext uri="{FF2B5EF4-FFF2-40B4-BE49-F238E27FC236}">
                      <a16:creationId xmlns:a16="http://schemas.microsoft.com/office/drawing/2014/main" id="{5597E23E-C6F5-647A-6460-DC1848D14957}"/>
                    </a:ext>
                  </a:extLst>
                </p:cNvPr>
                <p:cNvSpPr/>
                <p:nvPr/>
              </p:nvSpPr>
              <p:spPr>
                <a:xfrm>
                  <a:off x="10683335" y="4130791"/>
                  <a:ext cx="301801" cy="311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21" name="Oval 120">
                  <a:extLst>
                    <a:ext uri="{FF2B5EF4-FFF2-40B4-BE49-F238E27FC236}">
                      <a16:creationId xmlns:a16="http://schemas.microsoft.com/office/drawing/2014/main" id="{5597E23E-C6F5-647A-6460-DC1848D14957}"/>
                    </a:ext>
                  </a:extLst>
                </p:cNvPr>
                <p:cNvSpPr>
                  <a:spLocks noRot="1" noChangeAspect="1" noMove="1" noResize="1" noEditPoints="1" noAdjustHandles="1" noChangeArrowheads="1" noChangeShapeType="1" noTextEdit="1"/>
                </p:cNvSpPr>
                <p:nvPr/>
              </p:nvSpPr>
              <p:spPr>
                <a:xfrm>
                  <a:off x="10683335" y="4130791"/>
                  <a:ext cx="301801" cy="311508"/>
                </a:xfrm>
                <a:prstGeom prst="ellipse">
                  <a:avLst/>
                </a:prstGeom>
                <a:blipFill>
                  <a:blip r:embed="rId26"/>
                  <a:stretch>
                    <a:fillRect l="-17308"/>
                  </a:stretch>
                </a:blipFill>
                <a:ln>
                  <a:solidFill>
                    <a:schemeClr val="tx1"/>
                  </a:solidFill>
                </a:ln>
              </p:spPr>
              <p:txBody>
                <a:bodyPr/>
                <a:lstStyle/>
                <a:p>
                  <a:r>
                    <a:rPr lang="en-US">
                      <a:noFill/>
                    </a:rPr>
                    <a:t> </a:t>
                  </a:r>
                </a:p>
              </p:txBody>
            </p:sp>
          </mc:Fallback>
        </mc:AlternateContent>
        <p:cxnSp>
          <p:nvCxnSpPr>
            <p:cNvPr id="122" name="Straight Connector 121">
              <a:extLst>
                <a:ext uri="{FF2B5EF4-FFF2-40B4-BE49-F238E27FC236}">
                  <a16:creationId xmlns:a16="http://schemas.microsoft.com/office/drawing/2014/main" id="{ED9DA357-EF5B-12F9-6261-CC606AE63CED}"/>
                </a:ext>
              </a:extLst>
            </p:cNvPr>
            <p:cNvCxnSpPr>
              <a:cxnSpLocks/>
              <a:stCxn id="121" idx="3"/>
              <a:endCxn id="118" idx="0"/>
            </p:cNvCxnSpPr>
            <p:nvPr/>
          </p:nvCxnSpPr>
          <p:spPr>
            <a:xfrm flipH="1">
              <a:off x="10481146" y="4396680"/>
              <a:ext cx="246387" cy="2962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CD5C8D2-5F18-E59B-CDD2-9899A1CA85E2}"/>
                </a:ext>
              </a:extLst>
            </p:cNvPr>
            <p:cNvCxnSpPr>
              <a:cxnSpLocks/>
              <a:stCxn id="121" idx="5"/>
              <a:endCxn id="71" idx="0"/>
            </p:cNvCxnSpPr>
            <p:nvPr/>
          </p:nvCxnSpPr>
          <p:spPr>
            <a:xfrm>
              <a:off x="10940938" y="4396680"/>
              <a:ext cx="236010" cy="2962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7" name="TextBox 156">
            <a:extLst>
              <a:ext uri="{FF2B5EF4-FFF2-40B4-BE49-F238E27FC236}">
                <a16:creationId xmlns:a16="http://schemas.microsoft.com/office/drawing/2014/main" id="{27F1BC7C-B4DF-0CE0-B519-BC74542AF341}"/>
              </a:ext>
            </a:extLst>
          </p:cNvPr>
          <p:cNvSpPr txBox="1"/>
          <p:nvPr/>
        </p:nvSpPr>
        <p:spPr>
          <a:xfrm>
            <a:off x="4053734" y="4517348"/>
            <a:ext cx="3086083" cy="707886"/>
          </a:xfrm>
          <a:prstGeom prst="rect">
            <a:avLst/>
          </a:prstGeom>
          <a:noFill/>
          <a:ln>
            <a:noFill/>
          </a:ln>
        </p:spPr>
        <p:txBody>
          <a:bodyPr wrap="square">
            <a:spAutoFit/>
          </a:bodyPr>
          <a:lstStyle/>
          <a:p>
            <a:pPr algn="ctr"/>
            <a:r>
              <a:rPr lang="en-US" sz="2000" dirty="0"/>
              <a:t>Use parentheses to guarantee well-formedness.</a:t>
            </a:r>
          </a:p>
        </p:txBody>
      </p:sp>
    </p:spTree>
    <p:extLst>
      <p:ext uri="{BB962C8B-B14F-4D97-AF65-F5344CB8AC3E}">
        <p14:creationId xmlns:p14="http://schemas.microsoft.com/office/powerpoint/2010/main" val="255683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02" grpId="0"/>
      <p:bldP spid="1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28299"/>
            <a:ext cx="9144000" cy="1307736"/>
          </a:xfrm>
        </p:spPr>
        <p:txBody>
          <a:bodyPr>
            <a:normAutofit fontScale="90000"/>
          </a:bodyPr>
          <a:lstStyle/>
          <a:p>
            <a:r>
              <a:rPr lang="en-US" dirty="0"/>
              <a:t>Propositional Logic Semantics</a:t>
            </a:r>
          </a:p>
        </p:txBody>
      </p:sp>
    </p:spTree>
    <p:extLst>
      <p:ext uri="{BB962C8B-B14F-4D97-AF65-F5344CB8AC3E}">
        <p14:creationId xmlns:p14="http://schemas.microsoft.com/office/powerpoint/2010/main" val="17971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B69F-D34C-E58B-4E13-46D7AB62C4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D8E120-846B-F2B6-FE11-98C0C15034C8}"/>
              </a:ext>
            </a:extLst>
          </p:cNvPr>
          <p:cNvSpPr txBox="1"/>
          <p:nvPr/>
        </p:nvSpPr>
        <p:spPr>
          <a:xfrm>
            <a:off x="984325" y="1726841"/>
            <a:ext cx="10431624" cy="830997"/>
          </a:xfrm>
          <a:prstGeom prst="rect">
            <a:avLst/>
          </a:prstGeom>
          <a:noFill/>
          <a:ln>
            <a:noFill/>
          </a:ln>
        </p:spPr>
        <p:txBody>
          <a:bodyPr wrap="square">
            <a:spAutoFit/>
          </a:bodyPr>
          <a:lstStyle/>
          <a:p>
            <a:r>
              <a:rPr lang="en-US" sz="2400" dirty="0"/>
              <a:t>It has been the persistent backbone of AI, evolving to meet new challenges while remaining central to how we build intelligent systems.</a:t>
            </a:r>
          </a:p>
        </p:txBody>
      </p:sp>
      <p:sp>
        <p:nvSpPr>
          <p:cNvPr id="5" name="TextBox 4">
            <a:extLst>
              <a:ext uri="{FF2B5EF4-FFF2-40B4-BE49-F238E27FC236}">
                <a16:creationId xmlns:a16="http://schemas.microsoft.com/office/drawing/2014/main" id="{C0477575-F5AC-B4C2-9BFD-93D30C5C3A4B}"/>
              </a:ext>
            </a:extLst>
          </p:cNvPr>
          <p:cNvSpPr txBox="1"/>
          <p:nvPr/>
        </p:nvSpPr>
        <p:spPr>
          <a:xfrm>
            <a:off x="3905556" y="765216"/>
            <a:ext cx="4589161" cy="461665"/>
          </a:xfrm>
          <a:prstGeom prst="rect">
            <a:avLst/>
          </a:prstGeom>
          <a:noFill/>
          <a:ln>
            <a:noFill/>
          </a:ln>
        </p:spPr>
        <p:txBody>
          <a:bodyPr wrap="square">
            <a:spAutoFit/>
          </a:bodyPr>
          <a:lstStyle/>
          <a:p>
            <a:r>
              <a:rPr lang="en-US" sz="2400" dirty="0"/>
              <a:t>Logic is not just a historical artifact.</a:t>
            </a:r>
          </a:p>
        </p:txBody>
      </p:sp>
      <p:pic>
        <p:nvPicPr>
          <p:cNvPr id="3074" name="Picture 2">
            <a:extLst>
              <a:ext uri="{FF2B5EF4-FFF2-40B4-BE49-F238E27FC236}">
                <a16:creationId xmlns:a16="http://schemas.microsoft.com/office/drawing/2014/main" id="{75912CBD-323A-B727-1998-ABB022ABB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80" y="3453567"/>
            <a:ext cx="2840476" cy="28404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685BA3F-3B2F-5767-6781-9A388C1E8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7308" y="3453567"/>
            <a:ext cx="2839612" cy="28396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B892CD-14F3-6411-275B-3A55353C4538}"/>
              </a:ext>
            </a:extLst>
          </p:cNvPr>
          <p:cNvSpPr txBox="1"/>
          <p:nvPr/>
        </p:nvSpPr>
        <p:spPr>
          <a:xfrm>
            <a:off x="1088836" y="3084235"/>
            <a:ext cx="2792963" cy="369332"/>
          </a:xfrm>
          <a:prstGeom prst="rect">
            <a:avLst/>
          </a:prstGeom>
          <a:noFill/>
          <a:ln>
            <a:noFill/>
          </a:ln>
        </p:spPr>
        <p:txBody>
          <a:bodyPr wrap="square">
            <a:spAutoFit/>
          </a:bodyPr>
          <a:lstStyle/>
          <a:p>
            <a:r>
              <a:rPr lang="en-US" sz="1800" dirty="0"/>
              <a:t>“Persistent backbone of AI”</a:t>
            </a:r>
            <a:endParaRPr lang="en-US" dirty="0"/>
          </a:p>
        </p:txBody>
      </p:sp>
      <p:sp>
        <p:nvSpPr>
          <p:cNvPr id="8" name="TextBox 7">
            <a:extLst>
              <a:ext uri="{FF2B5EF4-FFF2-40B4-BE49-F238E27FC236}">
                <a16:creationId xmlns:a16="http://schemas.microsoft.com/office/drawing/2014/main" id="{90FCA5DB-38EC-F467-8F5D-A895CD75A179}"/>
              </a:ext>
            </a:extLst>
          </p:cNvPr>
          <p:cNvSpPr txBox="1"/>
          <p:nvPr/>
        </p:nvSpPr>
        <p:spPr>
          <a:xfrm>
            <a:off x="8494717" y="3084235"/>
            <a:ext cx="2349924" cy="369332"/>
          </a:xfrm>
          <a:prstGeom prst="rect">
            <a:avLst/>
          </a:prstGeom>
          <a:noFill/>
          <a:ln>
            <a:noFill/>
          </a:ln>
        </p:spPr>
        <p:txBody>
          <a:bodyPr wrap="square">
            <a:spAutoFit/>
          </a:bodyPr>
          <a:lstStyle/>
          <a:p>
            <a:r>
              <a:rPr lang="en-US" sz="1800" dirty="0"/>
              <a:t>“Persistent backbone”</a:t>
            </a:r>
            <a:endParaRPr lang="en-US" dirty="0"/>
          </a:p>
        </p:txBody>
      </p:sp>
    </p:spTree>
    <p:extLst>
      <p:ext uri="{BB962C8B-B14F-4D97-AF65-F5344CB8AC3E}">
        <p14:creationId xmlns:p14="http://schemas.microsoft.com/office/powerpoint/2010/main" val="27677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Semantics</a:t>
            </a:r>
            <a:endParaRPr lang="en-US" sz="3600" dirty="0"/>
          </a:p>
        </p:txBody>
      </p:sp>
      <p:sp>
        <p:nvSpPr>
          <p:cNvPr id="141" name="TextBox 140">
            <a:extLst>
              <a:ext uri="{FF2B5EF4-FFF2-40B4-BE49-F238E27FC236}">
                <a16:creationId xmlns:a16="http://schemas.microsoft.com/office/drawing/2014/main" id="{2755227C-2F51-F9E1-23B2-3A9ECDB3C8B0}"/>
              </a:ext>
            </a:extLst>
          </p:cNvPr>
          <p:cNvSpPr txBox="1"/>
          <p:nvPr/>
        </p:nvSpPr>
        <p:spPr>
          <a:xfrm>
            <a:off x="646486" y="836312"/>
            <a:ext cx="11025395" cy="830997"/>
          </a:xfrm>
          <a:prstGeom prst="rect">
            <a:avLst/>
          </a:prstGeom>
          <a:noFill/>
          <a:ln>
            <a:noFill/>
          </a:ln>
        </p:spPr>
        <p:txBody>
          <a:bodyPr wrap="square">
            <a:spAutoFit/>
          </a:bodyPr>
          <a:lstStyle/>
          <a:p>
            <a:pPr algn="just"/>
            <a:r>
              <a:rPr lang="en-US" altLang="en-US" sz="2400" dirty="0"/>
              <a:t>All of the previous work helped us establish the </a:t>
            </a:r>
            <a:r>
              <a:rPr lang="en-US" altLang="en-US" sz="2400" i="1" dirty="0">
                <a:solidFill>
                  <a:schemeClr val="accent1">
                    <a:lumMod val="75000"/>
                  </a:schemeClr>
                </a:solidFill>
              </a:rPr>
              <a:t>syntax of propositional sentences</a:t>
            </a:r>
            <a:r>
              <a:rPr lang="en-US" altLang="en-US" sz="2400" dirty="0">
                <a:solidFill>
                  <a:schemeClr val="accent1">
                    <a:lumMod val="75000"/>
                  </a:schemeClr>
                </a:solidFill>
              </a:rPr>
              <a:t> </a:t>
            </a:r>
            <a:r>
              <a:rPr lang="en-US" altLang="en-US" sz="2400" dirty="0"/>
              <a:t>for our language.</a:t>
            </a:r>
          </a:p>
        </p:txBody>
      </p:sp>
      <p:sp>
        <p:nvSpPr>
          <p:cNvPr id="151" name="TextBox 150">
            <a:extLst>
              <a:ext uri="{FF2B5EF4-FFF2-40B4-BE49-F238E27FC236}">
                <a16:creationId xmlns:a16="http://schemas.microsoft.com/office/drawing/2014/main" id="{B1C11395-E2F4-5287-569B-596099F2456D}"/>
              </a:ext>
            </a:extLst>
          </p:cNvPr>
          <p:cNvSpPr txBox="1"/>
          <p:nvPr/>
        </p:nvSpPr>
        <p:spPr>
          <a:xfrm>
            <a:off x="646486" y="3042824"/>
            <a:ext cx="10140600" cy="461665"/>
          </a:xfrm>
          <a:prstGeom prst="rect">
            <a:avLst/>
          </a:prstGeom>
          <a:noFill/>
          <a:ln>
            <a:noFill/>
          </a:ln>
        </p:spPr>
        <p:txBody>
          <a:bodyPr wrap="square">
            <a:spAutoFit/>
          </a:bodyPr>
          <a:lstStyle/>
          <a:p>
            <a:r>
              <a:rPr lang="en-US" altLang="en-US" sz="2400" dirty="0"/>
              <a:t>Every variable stands for a </a:t>
            </a:r>
            <a:r>
              <a:rPr lang="en-US" altLang="en-US" sz="2400" i="1" dirty="0"/>
              <a:t>primitive proposition</a:t>
            </a:r>
            <a:r>
              <a:rPr lang="en-US" altLang="en-US" sz="2400" dirty="0"/>
              <a:t> that may be either </a:t>
            </a:r>
            <a:r>
              <a:rPr lang="en-US" altLang="en-US" sz="2400" i="1" dirty="0"/>
              <a:t>true</a:t>
            </a:r>
            <a:r>
              <a:rPr lang="en-US" altLang="en-US" sz="2400" dirty="0"/>
              <a:t> or </a:t>
            </a:r>
            <a:r>
              <a:rPr lang="en-US" altLang="en-US" sz="2400" i="1" dirty="0"/>
              <a:t>false</a:t>
            </a:r>
            <a:r>
              <a:rPr lang="en-US" altLang="en-US" sz="2400" dirty="0"/>
              <a:t>.</a:t>
            </a:r>
          </a:p>
        </p:txBody>
      </p:sp>
      <p:sp>
        <p:nvSpPr>
          <p:cNvPr id="2" name="TextBox 1">
            <a:extLst>
              <a:ext uri="{FF2B5EF4-FFF2-40B4-BE49-F238E27FC236}">
                <a16:creationId xmlns:a16="http://schemas.microsoft.com/office/drawing/2014/main" id="{7B93DBC8-D111-DE52-0567-82CB0148599E}"/>
              </a:ext>
            </a:extLst>
          </p:cNvPr>
          <p:cNvSpPr txBox="1"/>
          <p:nvPr/>
        </p:nvSpPr>
        <p:spPr>
          <a:xfrm>
            <a:off x="1669137" y="3833873"/>
            <a:ext cx="2929239" cy="430887"/>
          </a:xfrm>
          <a:prstGeom prst="rect">
            <a:avLst/>
          </a:prstGeom>
          <a:noFill/>
          <a:ln>
            <a:noFill/>
          </a:ln>
        </p:spPr>
        <p:txBody>
          <a:bodyPr wrap="square">
            <a:spAutoFit/>
          </a:bodyPr>
          <a:lstStyle/>
          <a:p>
            <a:r>
              <a:rPr lang="en-US" altLang="en-US" sz="2200" dirty="0"/>
              <a:t>Primitive Propositions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FC2939-F1A8-FE4B-FA31-0E4BAC9838E5}"/>
                  </a:ext>
                </a:extLst>
              </p:cNvPr>
              <p:cNvSpPr txBox="1"/>
              <p:nvPr/>
            </p:nvSpPr>
            <p:spPr>
              <a:xfrm>
                <a:off x="1455236" y="4365168"/>
                <a:ext cx="4089406" cy="430887"/>
              </a:xfrm>
              <a:prstGeom prst="rect">
                <a:avLst/>
              </a:prstGeom>
              <a:noFill/>
              <a:ln>
                <a:noFill/>
              </a:ln>
            </p:spPr>
            <p:txBody>
              <a:bodyPr wrap="square">
                <a:spAutoFit/>
              </a:bodyPr>
              <a:lstStyle/>
              <a:p>
                <a14:m>
                  <m:oMath xmlns:m="http://schemas.openxmlformats.org/officeDocument/2006/math">
                    <m:r>
                      <a:rPr lang="en-US" altLang="en-US" sz="2200" b="0" i="1" dirty="0" smtClean="0">
                        <a:solidFill>
                          <a:srgbClr val="00B0F0"/>
                        </a:solidFill>
                        <a:latin typeface="Cambria Math" panose="02040503050406030204" pitchFamily="18" charset="0"/>
                      </a:rPr>
                      <m:t>𝑃</m:t>
                    </m:r>
                  </m:oMath>
                </a14:m>
                <a:r>
                  <a:rPr lang="en-US" altLang="en-US" sz="2200" dirty="0">
                    <a:solidFill>
                      <a:srgbClr val="00B0F0"/>
                    </a:solidFill>
                    <a:latin typeface="Consolas" panose="020B0609020204030204" pitchFamily="49" charset="0"/>
                  </a:rPr>
                  <a:t> </a:t>
                </a:r>
                <a:r>
                  <a:rPr lang="en-US" altLang="en-US" sz="2200" dirty="0">
                    <a:solidFill>
                      <a:srgbClr val="00B0F0"/>
                    </a:solidFill>
                  </a:rPr>
                  <a:t>: “It is raining.”</a:t>
                </a:r>
              </a:p>
            </p:txBody>
          </p:sp>
        </mc:Choice>
        <mc:Fallback xmlns="">
          <p:sp>
            <p:nvSpPr>
              <p:cNvPr id="5" name="TextBox 4">
                <a:extLst>
                  <a:ext uri="{FF2B5EF4-FFF2-40B4-BE49-F238E27FC236}">
                    <a16:creationId xmlns:a16="http://schemas.microsoft.com/office/drawing/2014/main" id="{14FC2939-F1A8-FE4B-FA31-0E4BAC9838E5}"/>
                  </a:ext>
                </a:extLst>
              </p:cNvPr>
              <p:cNvSpPr txBox="1">
                <a:spLocks noRot="1" noChangeAspect="1" noMove="1" noResize="1" noEditPoints="1" noAdjustHandles="1" noChangeArrowheads="1" noChangeShapeType="1" noTextEdit="1"/>
              </p:cNvSpPr>
              <p:nvPr/>
            </p:nvSpPr>
            <p:spPr>
              <a:xfrm>
                <a:off x="1455236" y="4365168"/>
                <a:ext cx="4089406" cy="430887"/>
              </a:xfrm>
              <a:prstGeom prst="rect">
                <a:avLst/>
              </a:prstGeom>
              <a:blipFill>
                <a:blip r:embed="rId2"/>
                <a:stretch>
                  <a:fillRect l="-149" t="-9859" b="-28169"/>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E221E72-F062-643D-6570-3B17481B19BE}"/>
              </a:ext>
            </a:extLst>
          </p:cNvPr>
          <p:cNvSpPr txBox="1"/>
          <p:nvPr/>
        </p:nvSpPr>
        <p:spPr>
          <a:xfrm>
            <a:off x="5544642" y="3726592"/>
            <a:ext cx="4766140" cy="1015663"/>
          </a:xfrm>
          <a:prstGeom prst="rect">
            <a:avLst/>
          </a:prstGeom>
          <a:noFill/>
          <a:ln>
            <a:noFill/>
          </a:ln>
        </p:spPr>
        <p:txBody>
          <a:bodyPr wrap="square">
            <a:spAutoFit/>
          </a:bodyPr>
          <a:lstStyle/>
          <a:p>
            <a:r>
              <a:rPr lang="en-US" altLang="en-US" sz="2000" dirty="0"/>
              <a:t>We construct compound sentences containing more than one primitive proposition: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8F17C6-A23B-AC30-5056-123F00B79A9E}"/>
                  </a:ext>
                </a:extLst>
              </p:cNvPr>
              <p:cNvSpPr txBox="1"/>
              <p:nvPr/>
            </p:nvSpPr>
            <p:spPr>
              <a:xfrm>
                <a:off x="1455236" y="4862372"/>
                <a:ext cx="4089406" cy="430887"/>
              </a:xfrm>
              <a:prstGeom prst="rect">
                <a:avLst/>
              </a:prstGeom>
              <a:noFill/>
              <a:ln>
                <a:noFill/>
              </a:ln>
            </p:spPr>
            <p:txBody>
              <a:bodyPr wrap="square">
                <a:spAutoFit/>
              </a:bodyPr>
              <a:lstStyle/>
              <a:p>
                <a14:m>
                  <m:oMath xmlns:m="http://schemas.openxmlformats.org/officeDocument/2006/math">
                    <m:r>
                      <a:rPr lang="en-US" altLang="en-US" sz="2200" b="0" i="1" dirty="0" smtClean="0">
                        <a:solidFill>
                          <a:schemeClr val="accent2"/>
                        </a:solidFill>
                        <a:latin typeface="Cambria Math" panose="02040503050406030204" pitchFamily="18" charset="0"/>
                      </a:rPr>
                      <m:t>𝑄</m:t>
                    </m:r>
                  </m:oMath>
                </a14:m>
                <a:r>
                  <a:rPr lang="en-US" altLang="en-US" sz="2200" dirty="0">
                    <a:solidFill>
                      <a:schemeClr val="accent2"/>
                    </a:solidFill>
                    <a:latin typeface="Consolas" panose="020B0609020204030204" pitchFamily="49" charset="0"/>
                  </a:rPr>
                  <a:t> </a:t>
                </a:r>
                <a:r>
                  <a:rPr lang="en-US" altLang="en-US" sz="2200" dirty="0">
                    <a:solidFill>
                      <a:schemeClr val="accent2"/>
                    </a:solidFill>
                  </a:rPr>
                  <a:t>: “My umbrella is open.”</a:t>
                </a:r>
              </a:p>
            </p:txBody>
          </p:sp>
        </mc:Choice>
        <mc:Fallback xmlns="">
          <p:sp>
            <p:nvSpPr>
              <p:cNvPr id="7" name="TextBox 6">
                <a:extLst>
                  <a:ext uri="{FF2B5EF4-FFF2-40B4-BE49-F238E27FC236}">
                    <a16:creationId xmlns:a16="http://schemas.microsoft.com/office/drawing/2014/main" id="{358F17C6-A23B-AC30-5056-123F00B79A9E}"/>
                  </a:ext>
                </a:extLst>
              </p:cNvPr>
              <p:cNvSpPr txBox="1">
                <a:spLocks noRot="1" noChangeAspect="1" noMove="1" noResize="1" noEditPoints="1" noAdjustHandles="1" noChangeArrowheads="1" noChangeShapeType="1" noTextEdit="1"/>
              </p:cNvSpPr>
              <p:nvPr/>
            </p:nvSpPr>
            <p:spPr>
              <a:xfrm>
                <a:off x="1455236" y="4862372"/>
                <a:ext cx="4089406" cy="430887"/>
              </a:xfrm>
              <a:prstGeom prst="rect">
                <a:avLst/>
              </a:prstGeom>
              <a:blipFill>
                <a:blip r:embed="rId3"/>
                <a:stretch>
                  <a:fillRect l="-894" t="-10000" b="-285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BF6AD2-A3E1-6134-78F2-060C3A78F86E}"/>
                  </a:ext>
                </a:extLst>
              </p:cNvPr>
              <p:cNvSpPr txBox="1"/>
              <p:nvPr/>
            </p:nvSpPr>
            <p:spPr>
              <a:xfrm>
                <a:off x="1455236" y="5398626"/>
                <a:ext cx="4089406" cy="430887"/>
              </a:xfrm>
              <a:prstGeom prst="rect">
                <a:avLst/>
              </a:prstGeom>
              <a:noFill/>
              <a:ln>
                <a:noFill/>
              </a:ln>
            </p:spPr>
            <p:txBody>
              <a:bodyPr wrap="square">
                <a:spAutoFit/>
              </a:bodyPr>
              <a:lstStyle/>
              <a:p>
                <a14:m>
                  <m:oMath xmlns:m="http://schemas.openxmlformats.org/officeDocument/2006/math">
                    <m:r>
                      <a:rPr lang="en-US" altLang="en-US" sz="2200" b="0" i="1" dirty="0" smtClean="0">
                        <a:solidFill>
                          <a:srgbClr val="7030A0"/>
                        </a:solidFill>
                        <a:latin typeface="Cambria Math" panose="02040503050406030204" pitchFamily="18" charset="0"/>
                      </a:rPr>
                      <m:t>𝑅</m:t>
                    </m:r>
                  </m:oMath>
                </a14:m>
                <a:r>
                  <a:rPr lang="en-US" altLang="en-US" sz="2200" dirty="0">
                    <a:solidFill>
                      <a:srgbClr val="7030A0"/>
                    </a:solidFill>
                    <a:latin typeface="Consolas" panose="020B0609020204030204" pitchFamily="49" charset="0"/>
                  </a:rPr>
                  <a:t> </a:t>
                </a:r>
                <a:r>
                  <a:rPr lang="en-US" altLang="en-US" sz="2200" dirty="0">
                    <a:solidFill>
                      <a:srgbClr val="7030A0"/>
                    </a:solidFill>
                  </a:rPr>
                  <a:t>: “I am singing.”</a:t>
                </a:r>
              </a:p>
            </p:txBody>
          </p:sp>
        </mc:Choice>
        <mc:Fallback xmlns="">
          <p:sp>
            <p:nvSpPr>
              <p:cNvPr id="8" name="TextBox 7">
                <a:extLst>
                  <a:ext uri="{FF2B5EF4-FFF2-40B4-BE49-F238E27FC236}">
                    <a16:creationId xmlns:a16="http://schemas.microsoft.com/office/drawing/2014/main" id="{3ABF6AD2-A3E1-6134-78F2-060C3A78F86E}"/>
                  </a:ext>
                </a:extLst>
              </p:cNvPr>
              <p:cNvSpPr txBox="1">
                <a:spLocks noRot="1" noChangeAspect="1" noMove="1" noResize="1" noEditPoints="1" noAdjustHandles="1" noChangeArrowheads="1" noChangeShapeType="1" noTextEdit="1"/>
              </p:cNvSpPr>
              <p:nvPr/>
            </p:nvSpPr>
            <p:spPr>
              <a:xfrm>
                <a:off x="1455236" y="5398626"/>
                <a:ext cx="4089406" cy="430887"/>
              </a:xfrm>
              <a:prstGeom prst="rect">
                <a:avLst/>
              </a:prstGeom>
              <a:blipFill>
                <a:blip r:embed="rId4"/>
                <a:stretch>
                  <a:fillRect l="-149" t="-10000" b="-285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F03B65-5E1F-79D8-3120-1C1550CD1F58}"/>
                  </a:ext>
                </a:extLst>
              </p:cNvPr>
              <p:cNvSpPr txBox="1"/>
              <p:nvPr/>
            </p:nvSpPr>
            <p:spPr>
              <a:xfrm>
                <a:off x="1455236" y="5860291"/>
                <a:ext cx="4089406" cy="430887"/>
              </a:xfrm>
              <a:prstGeom prst="rect">
                <a:avLst/>
              </a:prstGeom>
              <a:noFill/>
              <a:ln>
                <a:noFill/>
              </a:ln>
            </p:spPr>
            <p:txBody>
              <a:bodyPr wrap="square">
                <a:spAutoFit/>
              </a:bodyPr>
              <a:lstStyle/>
              <a:p>
                <a14:m>
                  <m:oMath xmlns:m="http://schemas.openxmlformats.org/officeDocument/2006/math">
                    <m:r>
                      <a:rPr lang="en-US" altLang="en-US" sz="2200" b="0" i="1" dirty="0" smtClean="0">
                        <a:solidFill>
                          <a:srgbClr val="C00000"/>
                        </a:solidFill>
                        <a:latin typeface="Cambria Math" panose="02040503050406030204" pitchFamily="18" charset="0"/>
                      </a:rPr>
                      <m:t>𝑆</m:t>
                    </m:r>
                  </m:oMath>
                </a14:m>
                <a:r>
                  <a:rPr lang="en-US" altLang="en-US" sz="2200" dirty="0">
                    <a:solidFill>
                      <a:srgbClr val="C00000"/>
                    </a:solidFill>
                    <a:latin typeface="Consolas" panose="020B0609020204030204" pitchFamily="49" charset="0"/>
                  </a:rPr>
                  <a:t> </a:t>
                </a:r>
                <a:r>
                  <a:rPr lang="en-US" altLang="en-US" sz="2200" dirty="0">
                    <a:solidFill>
                      <a:srgbClr val="C00000"/>
                    </a:solidFill>
                  </a:rPr>
                  <a:t>: “I am dancing.”</a:t>
                </a:r>
              </a:p>
            </p:txBody>
          </p:sp>
        </mc:Choice>
        <mc:Fallback xmlns="">
          <p:sp>
            <p:nvSpPr>
              <p:cNvPr id="9" name="TextBox 8">
                <a:extLst>
                  <a:ext uri="{FF2B5EF4-FFF2-40B4-BE49-F238E27FC236}">
                    <a16:creationId xmlns:a16="http://schemas.microsoft.com/office/drawing/2014/main" id="{CFF03B65-5E1F-79D8-3120-1C1550CD1F58}"/>
                  </a:ext>
                </a:extLst>
              </p:cNvPr>
              <p:cNvSpPr txBox="1">
                <a:spLocks noRot="1" noChangeAspect="1" noMove="1" noResize="1" noEditPoints="1" noAdjustHandles="1" noChangeArrowheads="1" noChangeShapeType="1" noTextEdit="1"/>
              </p:cNvSpPr>
              <p:nvPr/>
            </p:nvSpPr>
            <p:spPr>
              <a:xfrm>
                <a:off x="1455236" y="5860291"/>
                <a:ext cx="4089406" cy="430887"/>
              </a:xfrm>
              <a:prstGeom prst="rect">
                <a:avLst/>
              </a:prstGeom>
              <a:blipFill>
                <a:blip r:embed="rId5"/>
                <a:stretch>
                  <a:fillRect l="-149" t="-8451" b="-281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223C3D-3BBC-3694-3807-9258F94FC7C9}"/>
                  </a:ext>
                </a:extLst>
              </p:cNvPr>
              <p:cNvSpPr txBox="1"/>
              <p:nvPr/>
            </p:nvSpPr>
            <p:spPr>
              <a:xfrm>
                <a:off x="7130585" y="4561910"/>
                <a:ext cx="3000139" cy="50917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en-US" sz="2400" i="1" smtClean="0">
                              <a:latin typeface="Cambria Math" panose="02040503050406030204" pitchFamily="18" charset="0"/>
                            </a:rPr>
                          </m:ctrlPr>
                        </m:dPr>
                        <m:e>
                          <m:d>
                            <m:dPr>
                              <m:ctrlPr>
                                <a:rPr lang="en-US" altLang="en-US" sz="2400" b="0" i="1" smtClean="0">
                                  <a:latin typeface="Cambria Math" panose="02040503050406030204" pitchFamily="18" charset="0"/>
                                </a:rPr>
                              </m:ctrlPr>
                            </m:dPr>
                            <m:e>
                              <m:r>
                                <a:rPr lang="en-US" altLang="en-US" sz="2400" b="0" i="1" smtClean="0">
                                  <a:solidFill>
                                    <a:srgbClr val="00B0F0"/>
                                  </a:solidFill>
                                  <a:latin typeface="Cambria Math" panose="02040503050406030204" pitchFamily="18" charset="0"/>
                                </a:rPr>
                                <m:t>𝑃</m:t>
                              </m:r>
                              <m:r>
                                <a:rPr lang="en-US" altLang="en-US" sz="2400" b="0" i="1" smtClean="0">
                                  <a:latin typeface="Cambria Math" panose="02040503050406030204" pitchFamily="18" charset="0"/>
                                </a:rPr>
                                <m:t>∧~</m:t>
                              </m:r>
                              <m:r>
                                <a:rPr lang="en-US" altLang="en-US" sz="2400" b="0" i="1" smtClean="0">
                                  <a:solidFill>
                                    <a:schemeClr val="accent2"/>
                                  </a:solidFill>
                                  <a:latin typeface="Cambria Math" panose="02040503050406030204" pitchFamily="18" charset="0"/>
                                </a:rPr>
                                <m:t>𝑄</m:t>
                              </m:r>
                              <m:r>
                                <m:rPr>
                                  <m:nor/>
                                </m:rPr>
                                <a:rPr lang="en-US" altLang="en-US" sz="2400" dirty="0">
                                  <a:solidFill>
                                    <a:schemeClr val="accent2"/>
                                  </a:solidFill>
                                </a:rPr>
                                <m:t> </m:t>
                              </m:r>
                            </m:e>
                          </m:d>
                          <m:r>
                            <a:rPr lang="en-US" altLang="en-US" sz="2400" b="0" i="1" smtClean="0">
                              <a:latin typeface="Cambria Math" panose="02040503050406030204" pitchFamily="18" charset="0"/>
                            </a:rPr>
                            <m:t>∧</m:t>
                          </m:r>
                          <m:r>
                            <m:rPr>
                              <m:lit/>
                            </m:rPr>
                            <a:rPr lang="en-US" altLang="en-US" sz="2400" b="0" i="1" smtClean="0">
                              <a:latin typeface="Cambria Math" panose="02040503050406030204" pitchFamily="18" charset="0"/>
                            </a:rPr>
                            <m:t>(</m:t>
                          </m:r>
                          <m:r>
                            <a:rPr lang="en-US" altLang="en-US" sz="2400" b="0" i="1" smtClean="0">
                              <a:solidFill>
                                <a:srgbClr val="7030A0"/>
                              </a:solidFill>
                              <a:latin typeface="Cambria Math" panose="02040503050406030204" pitchFamily="18" charset="0"/>
                            </a:rPr>
                            <m:t>𝑅</m:t>
                          </m:r>
                          <m:r>
                            <a:rPr lang="en-US" altLang="en-US" sz="2400" b="0" i="1" smtClean="0">
                              <a:latin typeface="Cambria Math" panose="02040503050406030204" pitchFamily="18" charset="0"/>
                            </a:rPr>
                            <m:t>∨</m:t>
                          </m:r>
                          <m:r>
                            <a:rPr lang="en-US" altLang="en-US" sz="2400" b="0" i="1" smtClean="0">
                              <a:solidFill>
                                <a:srgbClr val="C00000"/>
                              </a:solidFill>
                              <a:latin typeface="Cambria Math" panose="02040503050406030204" pitchFamily="18" charset="0"/>
                            </a:rPr>
                            <m:t>𝑆</m:t>
                          </m:r>
                          <m:r>
                            <m:rPr>
                              <m:lit/>
                            </m:rPr>
                            <a:rPr lang="en-US" altLang="en-US" sz="2400" b="0" i="1" smtClean="0">
                              <a:latin typeface="Cambria Math" panose="02040503050406030204" pitchFamily="18" charset="0"/>
                            </a:rPr>
                            <m:t>)</m:t>
                          </m:r>
                        </m:e>
                      </m:d>
                    </m:oMath>
                  </m:oMathPara>
                </a14:m>
                <a:endParaRPr lang="en-US" altLang="en-US" sz="2400" dirty="0"/>
              </a:p>
            </p:txBody>
          </p:sp>
        </mc:Choice>
        <mc:Fallback xmlns="">
          <p:sp>
            <p:nvSpPr>
              <p:cNvPr id="11" name="TextBox 10">
                <a:extLst>
                  <a:ext uri="{FF2B5EF4-FFF2-40B4-BE49-F238E27FC236}">
                    <a16:creationId xmlns:a16="http://schemas.microsoft.com/office/drawing/2014/main" id="{8A223C3D-3BBC-3694-3807-9258F94FC7C9}"/>
                  </a:ext>
                </a:extLst>
              </p:cNvPr>
              <p:cNvSpPr txBox="1">
                <a:spLocks noRot="1" noChangeAspect="1" noMove="1" noResize="1" noEditPoints="1" noAdjustHandles="1" noChangeArrowheads="1" noChangeShapeType="1" noTextEdit="1"/>
              </p:cNvSpPr>
              <p:nvPr/>
            </p:nvSpPr>
            <p:spPr>
              <a:xfrm>
                <a:off x="7130585" y="4561910"/>
                <a:ext cx="3000139" cy="509178"/>
              </a:xfrm>
              <a:prstGeom prst="rect">
                <a:avLst/>
              </a:prstGeom>
              <a:blipFill>
                <a:blip r:embed="rId6"/>
                <a:stretch>
                  <a:fillRect/>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E126F398-AA13-5E37-27AC-5E3093A1CCB3}"/>
              </a:ext>
            </a:extLst>
          </p:cNvPr>
          <p:cNvSpPr txBox="1"/>
          <p:nvPr/>
        </p:nvSpPr>
        <p:spPr>
          <a:xfrm>
            <a:off x="5544642" y="5198572"/>
            <a:ext cx="5446291" cy="1323439"/>
          </a:xfrm>
          <a:prstGeom prst="rect">
            <a:avLst/>
          </a:prstGeom>
          <a:noFill/>
          <a:ln>
            <a:noFill/>
          </a:ln>
        </p:spPr>
        <p:txBody>
          <a:bodyPr wrap="square">
            <a:spAutoFit/>
          </a:bodyPr>
          <a:lstStyle/>
          <a:p>
            <a:pPr>
              <a:spcAft>
                <a:spcPts val="1200"/>
              </a:spcAft>
            </a:pPr>
            <a:r>
              <a:rPr lang="en-US" altLang="en-US" sz="2000" dirty="0"/>
              <a:t>This sentence evaluates to </a:t>
            </a:r>
            <a:r>
              <a:rPr lang="en-US" altLang="en-US" sz="2000" i="1" dirty="0"/>
              <a:t>true</a:t>
            </a:r>
            <a:r>
              <a:rPr lang="en-US" altLang="en-US" sz="2000" dirty="0"/>
              <a:t> if:</a:t>
            </a:r>
          </a:p>
          <a:p>
            <a:pPr lvl="1">
              <a:spcAft>
                <a:spcPts val="1200"/>
              </a:spcAft>
            </a:pPr>
            <a:r>
              <a:rPr lang="en-US" altLang="en-US" sz="2000" dirty="0">
                <a:solidFill>
                  <a:srgbClr val="00B0F0"/>
                </a:solidFill>
              </a:rPr>
              <a:t>It is raining </a:t>
            </a:r>
            <a:r>
              <a:rPr lang="en-US" altLang="en-US" sz="2000" dirty="0"/>
              <a:t>and </a:t>
            </a:r>
            <a:r>
              <a:rPr lang="en-US" altLang="en-US" sz="2000" dirty="0">
                <a:solidFill>
                  <a:schemeClr val="accent2"/>
                </a:solidFill>
              </a:rPr>
              <a:t>my umbrella is </a:t>
            </a:r>
            <a:r>
              <a:rPr lang="en-US" altLang="en-US" sz="2000" i="1" dirty="0">
                <a:solidFill>
                  <a:schemeClr val="accent2"/>
                </a:solidFill>
              </a:rPr>
              <a:t>not</a:t>
            </a:r>
            <a:r>
              <a:rPr lang="en-US" altLang="en-US" sz="2000" dirty="0">
                <a:solidFill>
                  <a:schemeClr val="accent2"/>
                </a:solidFill>
              </a:rPr>
              <a:t> open</a:t>
            </a:r>
            <a:r>
              <a:rPr lang="en-US" altLang="en-US" sz="2000" dirty="0">
                <a:solidFill>
                  <a:srgbClr val="00B050"/>
                </a:solidFill>
              </a:rPr>
              <a:t> </a:t>
            </a:r>
            <a:r>
              <a:rPr lang="en-US" altLang="en-US" sz="2000" dirty="0"/>
              <a:t>and</a:t>
            </a:r>
          </a:p>
          <a:p>
            <a:pPr lvl="1">
              <a:spcAft>
                <a:spcPts val="1200"/>
              </a:spcAft>
            </a:pPr>
            <a:r>
              <a:rPr lang="en-US" altLang="en-US" sz="2000" dirty="0"/>
              <a:t>furthermore </a:t>
            </a:r>
            <a:r>
              <a:rPr lang="en-US" altLang="en-US" sz="2000" dirty="0">
                <a:solidFill>
                  <a:srgbClr val="7030A0"/>
                </a:solidFill>
              </a:rPr>
              <a:t>I am singing </a:t>
            </a:r>
            <a:r>
              <a:rPr lang="en-US" altLang="en-US" sz="2000" dirty="0"/>
              <a:t>or </a:t>
            </a:r>
            <a:r>
              <a:rPr lang="en-US" altLang="en-US" sz="2000" dirty="0">
                <a:solidFill>
                  <a:srgbClr val="C00000"/>
                </a:solidFill>
              </a:rPr>
              <a:t>dancing</a:t>
            </a:r>
            <a:r>
              <a:rPr lang="en-US" altLang="en-US" sz="2000" dirty="0"/>
              <a:t> (or both).</a:t>
            </a:r>
          </a:p>
        </p:txBody>
      </p:sp>
      <p:sp>
        <p:nvSpPr>
          <p:cNvPr id="17" name="TextBox 16">
            <a:extLst>
              <a:ext uri="{FF2B5EF4-FFF2-40B4-BE49-F238E27FC236}">
                <a16:creationId xmlns:a16="http://schemas.microsoft.com/office/drawing/2014/main" id="{A81A5FF0-2D8B-4A29-027D-CC6238DB57F1}"/>
              </a:ext>
            </a:extLst>
          </p:cNvPr>
          <p:cNvSpPr txBox="1"/>
          <p:nvPr/>
        </p:nvSpPr>
        <p:spPr>
          <a:xfrm>
            <a:off x="674541" y="1919371"/>
            <a:ext cx="10887344" cy="830997"/>
          </a:xfrm>
          <a:prstGeom prst="rect">
            <a:avLst/>
          </a:prstGeom>
          <a:noFill/>
          <a:ln w="25400">
            <a:solidFill>
              <a:schemeClr val="tx1"/>
            </a:solidFill>
          </a:ln>
        </p:spPr>
        <p:txBody>
          <a:bodyPr wrap="square">
            <a:spAutoFit/>
          </a:bodyPr>
          <a:lstStyle/>
          <a:p>
            <a:r>
              <a:rPr lang="en-US" altLang="en-US" sz="2400" b="1" i="1" dirty="0"/>
              <a:t>Definition.</a:t>
            </a:r>
            <a:r>
              <a:rPr lang="en-US" altLang="en-US" sz="2400" dirty="0"/>
              <a:t> The </a:t>
            </a:r>
            <a:r>
              <a:rPr lang="en-US" altLang="en-US" sz="2400" b="1" i="1" dirty="0"/>
              <a:t>semantics</a:t>
            </a:r>
            <a:r>
              <a:rPr lang="en-US" altLang="en-US" sz="2400" dirty="0"/>
              <a:t> are the compositional rules that define the meaning of logical connectives and how to evaluate the truth of formulas.</a:t>
            </a:r>
          </a:p>
        </p:txBody>
      </p:sp>
    </p:spTree>
    <p:extLst>
      <p:ext uri="{BB962C8B-B14F-4D97-AF65-F5344CB8AC3E}">
        <p14:creationId xmlns:p14="http://schemas.microsoft.com/office/powerpoint/2010/main" val="9198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1" grpId="0"/>
      <p:bldP spid="12"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Models</a:t>
            </a:r>
            <a:endParaRPr lang="en-US" sz="3600" dirty="0"/>
          </a:p>
        </p:txBody>
      </p:sp>
      <p:sp>
        <p:nvSpPr>
          <p:cNvPr id="141" name="TextBox 140">
            <a:extLst>
              <a:ext uri="{FF2B5EF4-FFF2-40B4-BE49-F238E27FC236}">
                <a16:creationId xmlns:a16="http://schemas.microsoft.com/office/drawing/2014/main" id="{2755227C-2F51-F9E1-23B2-3A9ECDB3C8B0}"/>
              </a:ext>
            </a:extLst>
          </p:cNvPr>
          <p:cNvSpPr txBox="1"/>
          <p:nvPr/>
        </p:nvSpPr>
        <p:spPr>
          <a:xfrm>
            <a:off x="634982" y="2443386"/>
            <a:ext cx="5792195" cy="769441"/>
          </a:xfrm>
          <a:prstGeom prst="rect">
            <a:avLst/>
          </a:prstGeom>
          <a:noFill/>
          <a:ln>
            <a:noFill/>
          </a:ln>
        </p:spPr>
        <p:txBody>
          <a:bodyPr wrap="square">
            <a:spAutoFit/>
          </a:bodyPr>
          <a:lstStyle/>
          <a:p>
            <a:r>
              <a:rPr lang="en-US" altLang="en-US" sz="2200" dirty="0"/>
              <a:t>We call each possible configuration of true and false values for a formula a </a:t>
            </a:r>
            <a:r>
              <a:rPr lang="en-US" altLang="en-US" sz="2200" b="1" i="1" dirty="0"/>
              <a:t>model</a:t>
            </a:r>
            <a:r>
              <a:rPr lang="en-US" altLang="en-US" sz="22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7EF034-583F-CD49-2CB8-A36C113E41B3}"/>
                  </a:ext>
                </a:extLst>
              </p:cNvPr>
              <p:cNvSpPr txBox="1"/>
              <p:nvPr/>
            </p:nvSpPr>
            <p:spPr>
              <a:xfrm>
                <a:off x="646487" y="1024162"/>
                <a:ext cx="7635532" cy="430887"/>
              </a:xfrm>
              <a:prstGeom prst="rect">
                <a:avLst/>
              </a:prstGeom>
              <a:noFill/>
              <a:ln>
                <a:noFill/>
              </a:ln>
            </p:spPr>
            <p:txBody>
              <a:bodyPr wrap="square">
                <a:spAutoFit/>
              </a:bodyPr>
              <a:lstStyle/>
              <a:p>
                <a:r>
                  <a:rPr lang="en-US" altLang="en-US" sz="2200" dirty="0"/>
                  <a:t>Let </a:t>
                </a:r>
                <a14:m>
                  <m:oMath xmlns:m="http://schemas.openxmlformats.org/officeDocument/2006/math">
                    <m:r>
                      <a:rPr lang="en-US" altLang="en-US" sz="2200" i="1" dirty="0">
                        <a:latin typeface="Cambria Math" panose="02040503050406030204" pitchFamily="18" charset="0"/>
                      </a:rPr>
                      <m:t>𝑃</m:t>
                    </m:r>
                    <m:r>
                      <a:rPr lang="en-US" altLang="en-US" sz="2200" i="1" dirty="0">
                        <a:latin typeface="Cambria Math" panose="02040503050406030204" pitchFamily="18" charset="0"/>
                      </a:rPr>
                      <m:t>∧</m:t>
                    </m:r>
                    <m:r>
                      <a:rPr lang="en-US" altLang="en-US" sz="2200" i="1" dirty="0">
                        <a:latin typeface="Cambria Math" panose="02040503050406030204" pitchFamily="18" charset="0"/>
                      </a:rPr>
                      <m:t>𝑄</m:t>
                    </m:r>
                  </m:oMath>
                </a14:m>
                <a:r>
                  <a:rPr lang="en-US" altLang="en-US" sz="2200" dirty="0"/>
                  <a:t> be a compound propositional sentence.</a:t>
                </a:r>
              </a:p>
            </p:txBody>
          </p:sp>
        </mc:Choice>
        <mc:Fallback xmlns="">
          <p:sp>
            <p:nvSpPr>
              <p:cNvPr id="3" name="TextBox 2">
                <a:extLst>
                  <a:ext uri="{FF2B5EF4-FFF2-40B4-BE49-F238E27FC236}">
                    <a16:creationId xmlns:a16="http://schemas.microsoft.com/office/drawing/2014/main" id="{F27EF034-583F-CD49-2CB8-A36C113E41B3}"/>
                  </a:ext>
                </a:extLst>
              </p:cNvPr>
              <p:cNvSpPr txBox="1">
                <a:spLocks noRot="1" noChangeAspect="1" noMove="1" noResize="1" noEditPoints="1" noAdjustHandles="1" noChangeArrowheads="1" noChangeShapeType="1" noTextEdit="1"/>
              </p:cNvSpPr>
              <p:nvPr/>
            </p:nvSpPr>
            <p:spPr>
              <a:xfrm>
                <a:off x="646487" y="1024162"/>
                <a:ext cx="7635532" cy="430887"/>
              </a:xfrm>
              <a:prstGeom prst="rect">
                <a:avLst/>
              </a:prstGeom>
              <a:blipFill>
                <a:blip r:embed="rId2"/>
                <a:stretch>
                  <a:fillRect l="-1038" t="-9859" b="-281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387E2B6-09A1-9CFE-4F17-C15EA7DFF895}"/>
                  </a:ext>
                </a:extLst>
              </p:cNvPr>
              <p:cNvSpPr txBox="1"/>
              <p:nvPr/>
            </p:nvSpPr>
            <p:spPr>
              <a:xfrm>
                <a:off x="634983" y="1604864"/>
                <a:ext cx="5871326" cy="769441"/>
              </a:xfrm>
              <a:prstGeom prst="rect">
                <a:avLst/>
              </a:prstGeom>
              <a:noFill/>
              <a:ln>
                <a:noFill/>
              </a:ln>
            </p:spPr>
            <p:txBody>
              <a:bodyPr wrap="square">
                <a:spAutoFit/>
              </a:bodyPr>
              <a:lstStyle/>
              <a:p>
                <a:r>
                  <a:rPr lang="en-US" altLang="en-US" sz="2200" dirty="0"/>
                  <a:t>Consider </a:t>
                </a:r>
                <a:r>
                  <a:rPr lang="en-US" altLang="en-US" sz="2200" i="1" dirty="0"/>
                  <a:t>configurations</a:t>
                </a:r>
                <a:r>
                  <a:rPr lang="en-US" altLang="en-US" sz="2200" dirty="0"/>
                  <a:t> of true / false values for primitives </a:t>
                </a:r>
                <a14:m>
                  <m:oMath xmlns:m="http://schemas.openxmlformats.org/officeDocument/2006/math">
                    <m:r>
                      <a:rPr lang="en-US" altLang="en-US" sz="2200" b="0" i="1" smtClean="0">
                        <a:latin typeface="Cambria Math" panose="02040503050406030204" pitchFamily="18" charset="0"/>
                      </a:rPr>
                      <m:t>𝑃</m:t>
                    </m:r>
                  </m:oMath>
                </a14:m>
                <a:r>
                  <a:rPr lang="en-US" altLang="en-US" sz="2200" dirty="0"/>
                  <a:t> and </a:t>
                </a:r>
                <a14:m>
                  <m:oMath xmlns:m="http://schemas.openxmlformats.org/officeDocument/2006/math">
                    <m:r>
                      <a:rPr lang="en-US" altLang="en-US" sz="2200" b="0" i="1" dirty="0" smtClean="0">
                        <a:latin typeface="Cambria Math" panose="02040503050406030204" pitchFamily="18" charset="0"/>
                      </a:rPr>
                      <m:t>𝑄</m:t>
                    </m:r>
                  </m:oMath>
                </a14:m>
                <a:r>
                  <a:rPr lang="en-US" altLang="en-US" sz="2200" dirty="0"/>
                  <a:t>.</a:t>
                </a:r>
              </a:p>
            </p:txBody>
          </p:sp>
        </mc:Choice>
        <mc:Fallback xmlns="">
          <p:sp>
            <p:nvSpPr>
              <p:cNvPr id="13" name="TextBox 12">
                <a:extLst>
                  <a:ext uri="{FF2B5EF4-FFF2-40B4-BE49-F238E27FC236}">
                    <a16:creationId xmlns:a16="http://schemas.microsoft.com/office/drawing/2014/main" id="{5387E2B6-09A1-9CFE-4F17-C15EA7DFF895}"/>
                  </a:ext>
                </a:extLst>
              </p:cNvPr>
              <p:cNvSpPr txBox="1">
                <a:spLocks noRot="1" noChangeAspect="1" noMove="1" noResize="1" noEditPoints="1" noAdjustHandles="1" noChangeArrowheads="1" noChangeShapeType="1" noTextEdit="1"/>
              </p:cNvSpPr>
              <p:nvPr/>
            </p:nvSpPr>
            <p:spPr>
              <a:xfrm>
                <a:off x="634983" y="1604864"/>
                <a:ext cx="5871326" cy="769441"/>
              </a:xfrm>
              <a:prstGeom prst="rect">
                <a:avLst/>
              </a:prstGeom>
              <a:blipFill>
                <a:blip r:embed="rId3"/>
                <a:stretch>
                  <a:fillRect l="-1350" t="-4762" b="-158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6" name="Table 16">
                <a:extLst>
                  <a:ext uri="{FF2B5EF4-FFF2-40B4-BE49-F238E27FC236}">
                    <a16:creationId xmlns:a16="http://schemas.microsoft.com/office/drawing/2014/main" id="{0E0E89DE-A858-0170-2945-5CCF79E941C0}"/>
                  </a:ext>
                </a:extLst>
              </p:cNvPr>
              <p:cNvGraphicFramePr>
                <a:graphicFrameLocks noGrp="1"/>
              </p:cNvGraphicFramePr>
              <p:nvPr>
                <p:extLst>
                  <p:ext uri="{D42A27DB-BD31-4B8C-83A1-F6EECF244321}">
                    <p14:modId xmlns:p14="http://schemas.microsoft.com/office/powerpoint/2010/main" val="2934795962"/>
                  </p:ext>
                </p:extLst>
              </p:nvPr>
            </p:nvGraphicFramePr>
            <p:xfrm>
              <a:off x="8282019" y="840581"/>
              <a:ext cx="3590769" cy="1854200"/>
            </p:xfrm>
            <a:graphic>
              <a:graphicData uri="http://schemas.openxmlformats.org/drawingml/2006/table">
                <a:tbl>
                  <a:tblPr firstRow="1" bandRow="1">
                    <a:tableStyleId>{2D5ABB26-0587-4C30-8999-92F81FD0307C}</a:tableStyleId>
                  </a:tblPr>
                  <a:tblGrid>
                    <a:gridCol w="1196923">
                      <a:extLst>
                        <a:ext uri="{9D8B030D-6E8A-4147-A177-3AD203B41FA5}">
                          <a16:colId xmlns:a16="http://schemas.microsoft.com/office/drawing/2014/main" val="87226461"/>
                        </a:ext>
                      </a:extLst>
                    </a:gridCol>
                    <a:gridCol w="1196923">
                      <a:extLst>
                        <a:ext uri="{9D8B030D-6E8A-4147-A177-3AD203B41FA5}">
                          <a16:colId xmlns:a16="http://schemas.microsoft.com/office/drawing/2014/main" val="1431042598"/>
                        </a:ext>
                      </a:extLst>
                    </a:gridCol>
                    <a:gridCol w="1196923">
                      <a:extLst>
                        <a:ext uri="{9D8B030D-6E8A-4147-A177-3AD203B41FA5}">
                          <a16:colId xmlns:a16="http://schemas.microsoft.com/office/drawing/2014/main" val="1213621498"/>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m:t>
                                </m:r>
                              </m:oMath>
                            </m:oMathPara>
                          </a14:m>
                          <a:endParaRPr lang="en-US" i="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𝑄</m:t>
                                </m:r>
                              </m:oMath>
                            </m:oMathPara>
                          </a14:m>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altLang="en-US" sz="1800" b="0" i="1" dirty="0" smtClean="0">
                                    <a:latin typeface="Cambria Math" panose="02040503050406030204" pitchFamily="18" charset="0"/>
                                  </a:rPr>
                                  <m:t>𝑃</m:t>
                                </m:r>
                                <m:r>
                                  <a:rPr lang="en-US" altLang="en-US" sz="1800" b="0" i="1" dirty="0" smtClean="0">
                                    <a:latin typeface="Cambria Math" panose="02040503050406030204" pitchFamily="18" charset="0"/>
                                  </a:rPr>
                                  <m:t>∧</m:t>
                                </m:r>
                                <m:r>
                                  <a:rPr lang="en-US" altLang="en-US" sz="1800" b="0" i="1" dirty="0" smtClean="0">
                                    <a:latin typeface="Cambria Math" panose="02040503050406030204" pitchFamily="18" charset="0"/>
                                  </a:rPr>
                                  <m:t>𝑄</m:t>
                                </m:r>
                              </m:oMath>
                            </m:oMathPara>
                          </a14:m>
                          <a:endParaRPr lang="en-US" i="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1000257"/>
                      </a:ext>
                    </a:extLst>
                  </a:tr>
                  <a:tr h="370840">
                    <a:tc>
                      <a:txBody>
                        <a:bodyPr/>
                        <a:lstStyle/>
                        <a:p>
                          <a:pPr algn="ctr"/>
                          <a:r>
                            <a:rPr lang="en-US" dirty="0"/>
                            <a:t>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70456173"/>
                      </a:ext>
                    </a:extLst>
                  </a:tr>
                  <a:tr h="370840">
                    <a:tc>
                      <a:txBody>
                        <a:bodyPr/>
                        <a:lstStyle/>
                        <a:p>
                          <a:pPr algn="ctr"/>
                          <a:r>
                            <a:rPr lang="en-US" dirty="0"/>
                            <a:t>T</a:t>
                          </a:r>
                        </a:p>
                      </a:txBody>
                      <a:tcPr>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18396784"/>
                      </a:ext>
                    </a:extLst>
                  </a:tr>
                  <a:tr h="370840">
                    <a:tc>
                      <a:txBody>
                        <a:bodyPr/>
                        <a:lstStyle/>
                        <a:p>
                          <a:pPr algn="ctr"/>
                          <a:r>
                            <a:rPr lang="en-US" dirty="0"/>
                            <a:t>F</a:t>
                          </a:r>
                        </a:p>
                      </a:txBody>
                      <a:tcPr>
                        <a:lnR w="12700" cap="flat" cmpd="sng" algn="ctr">
                          <a:solidFill>
                            <a:schemeClr val="tx1"/>
                          </a:solidFill>
                          <a:prstDash val="solid"/>
                          <a:round/>
                          <a:headEnd type="none" w="med" len="med"/>
                          <a:tailEnd type="none" w="med" len="med"/>
                        </a:lnR>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06047304"/>
                      </a:ext>
                    </a:extLst>
                  </a:tr>
                  <a:tr h="370840">
                    <a:tc>
                      <a:txBody>
                        <a:bodyPr/>
                        <a:lstStyle/>
                        <a:p>
                          <a:pPr algn="ctr"/>
                          <a:r>
                            <a:rPr lang="en-US" dirty="0"/>
                            <a:t>F</a:t>
                          </a:r>
                        </a:p>
                      </a:txBody>
                      <a:tcPr>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39659308"/>
                      </a:ext>
                    </a:extLst>
                  </a:tr>
                </a:tbl>
              </a:graphicData>
            </a:graphic>
          </p:graphicFrame>
        </mc:Choice>
        <mc:Fallback xmlns="">
          <p:graphicFrame>
            <p:nvGraphicFramePr>
              <p:cNvPr id="16" name="Table 16">
                <a:extLst>
                  <a:ext uri="{FF2B5EF4-FFF2-40B4-BE49-F238E27FC236}">
                    <a16:creationId xmlns:a16="http://schemas.microsoft.com/office/drawing/2014/main" id="{0E0E89DE-A858-0170-2945-5CCF79E941C0}"/>
                  </a:ext>
                </a:extLst>
              </p:cNvPr>
              <p:cNvGraphicFramePr>
                <a:graphicFrameLocks noGrp="1"/>
              </p:cNvGraphicFramePr>
              <p:nvPr>
                <p:extLst>
                  <p:ext uri="{D42A27DB-BD31-4B8C-83A1-F6EECF244321}">
                    <p14:modId xmlns:p14="http://schemas.microsoft.com/office/powerpoint/2010/main" val="2934795962"/>
                  </p:ext>
                </p:extLst>
              </p:nvPr>
            </p:nvGraphicFramePr>
            <p:xfrm>
              <a:off x="8282019" y="840581"/>
              <a:ext cx="3590769" cy="1854200"/>
            </p:xfrm>
            <a:graphic>
              <a:graphicData uri="http://schemas.openxmlformats.org/drawingml/2006/table">
                <a:tbl>
                  <a:tblPr firstRow="1" bandRow="1">
                    <a:tableStyleId>{2D5ABB26-0587-4C30-8999-92F81FD0307C}</a:tableStyleId>
                  </a:tblPr>
                  <a:tblGrid>
                    <a:gridCol w="1196923">
                      <a:extLst>
                        <a:ext uri="{9D8B030D-6E8A-4147-A177-3AD203B41FA5}">
                          <a16:colId xmlns:a16="http://schemas.microsoft.com/office/drawing/2014/main" val="87226461"/>
                        </a:ext>
                      </a:extLst>
                    </a:gridCol>
                    <a:gridCol w="1196923">
                      <a:extLst>
                        <a:ext uri="{9D8B030D-6E8A-4147-A177-3AD203B41FA5}">
                          <a16:colId xmlns:a16="http://schemas.microsoft.com/office/drawing/2014/main" val="1431042598"/>
                        </a:ext>
                      </a:extLst>
                    </a:gridCol>
                    <a:gridCol w="1196923">
                      <a:extLst>
                        <a:ext uri="{9D8B030D-6E8A-4147-A177-3AD203B41FA5}">
                          <a16:colId xmlns:a16="http://schemas.microsoft.com/office/drawing/2014/main" val="1213621498"/>
                        </a:ext>
                      </a:extLst>
                    </a:gridCol>
                  </a:tblGrid>
                  <a:tr h="370840">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r="-200000" b="-4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100510" r="-101020" b="-424590"/>
                          </a:stretch>
                        </a:blipFill>
                      </a:tcPr>
                    </a:tc>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199492" r="-508" b="-424590"/>
                          </a:stretch>
                        </a:blipFill>
                      </a:tcPr>
                    </a:tc>
                    <a:extLst>
                      <a:ext uri="{0D108BD9-81ED-4DB2-BD59-A6C34878D82A}">
                        <a16:rowId xmlns:a16="http://schemas.microsoft.com/office/drawing/2014/main" val="2121000257"/>
                      </a:ext>
                    </a:extLst>
                  </a:tr>
                  <a:tr h="370840">
                    <a:tc>
                      <a:txBody>
                        <a:bodyPr/>
                        <a:lstStyle/>
                        <a:p>
                          <a:pPr algn="ctr"/>
                          <a:r>
                            <a:rPr lang="en-US" dirty="0"/>
                            <a:t>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70456173"/>
                      </a:ext>
                    </a:extLst>
                  </a:tr>
                  <a:tr h="370840">
                    <a:tc>
                      <a:txBody>
                        <a:bodyPr/>
                        <a:lstStyle/>
                        <a:p>
                          <a:pPr algn="ctr"/>
                          <a:r>
                            <a:rPr lang="en-US" dirty="0"/>
                            <a:t>T</a:t>
                          </a:r>
                        </a:p>
                      </a:txBody>
                      <a:tcPr>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18396784"/>
                      </a:ext>
                    </a:extLst>
                  </a:tr>
                  <a:tr h="370840">
                    <a:tc>
                      <a:txBody>
                        <a:bodyPr/>
                        <a:lstStyle/>
                        <a:p>
                          <a:pPr algn="ctr"/>
                          <a:r>
                            <a:rPr lang="en-US" dirty="0"/>
                            <a:t>F</a:t>
                          </a:r>
                        </a:p>
                      </a:txBody>
                      <a:tcPr>
                        <a:lnR w="12700" cap="flat" cmpd="sng" algn="ctr">
                          <a:solidFill>
                            <a:schemeClr val="tx1"/>
                          </a:solidFill>
                          <a:prstDash val="solid"/>
                          <a:round/>
                          <a:headEnd type="none" w="med" len="med"/>
                          <a:tailEnd type="none" w="med" len="med"/>
                        </a:lnR>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06047304"/>
                      </a:ext>
                    </a:extLst>
                  </a:tr>
                  <a:tr h="370840">
                    <a:tc>
                      <a:txBody>
                        <a:bodyPr/>
                        <a:lstStyle/>
                        <a:p>
                          <a:pPr algn="ctr"/>
                          <a:r>
                            <a:rPr lang="en-US" dirty="0"/>
                            <a:t>F</a:t>
                          </a:r>
                        </a:p>
                      </a:txBody>
                      <a:tcPr>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39659308"/>
                      </a:ext>
                    </a:extLst>
                  </a:tr>
                </a:tbl>
              </a:graphicData>
            </a:graphic>
          </p:graphicFrame>
        </mc:Fallback>
      </mc:AlternateContent>
      <p:grpSp>
        <p:nvGrpSpPr>
          <p:cNvPr id="21" name="Group 20">
            <a:extLst>
              <a:ext uri="{FF2B5EF4-FFF2-40B4-BE49-F238E27FC236}">
                <a16:creationId xmlns:a16="http://schemas.microsoft.com/office/drawing/2014/main" id="{E39527B3-A6F0-ABE3-B7DB-7177ECFA7A07}"/>
              </a:ext>
            </a:extLst>
          </p:cNvPr>
          <p:cNvGrpSpPr/>
          <p:nvPr/>
        </p:nvGrpSpPr>
        <p:grpSpPr>
          <a:xfrm>
            <a:off x="704726" y="3608651"/>
            <a:ext cx="10197735" cy="953098"/>
            <a:chOff x="698901" y="5050719"/>
            <a:chExt cx="10724273" cy="953098"/>
          </a:xfrm>
        </p:grpSpPr>
        <mc:AlternateContent xmlns:mc="http://schemas.openxmlformats.org/markup-compatibility/2006" xmlns:a14="http://schemas.microsoft.com/office/drawing/2010/main">
          <mc:Choice Requires="a14">
            <p:sp>
              <p:nvSpPr>
                <p:cNvPr id="18" name="Rectangle 3">
                  <a:extLst>
                    <a:ext uri="{FF2B5EF4-FFF2-40B4-BE49-F238E27FC236}">
                      <a16:creationId xmlns:a16="http://schemas.microsoft.com/office/drawing/2014/main" id="{66F17E3D-DA99-27EC-D5E3-A07570ABE343}"/>
                    </a:ext>
                  </a:extLst>
                </p:cNvPr>
                <p:cNvSpPr txBox="1">
                  <a:spLocks noChangeArrowheads="1"/>
                </p:cNvSpPr>
                <p:nvPr/>
              </p:nvSpPr>
              <p:spPr>
                <a:xfrm>
                  <a:off x="698901" y="5050719"/>
                  <a:ext cx="10724273" cy="953098"/>
                </a:xfrm>
                <a:prstGeom prst="rect">
                  <a:avLst/>
                </a:prstGeom>
                <a:ln w="254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800"/>
                    </a:spcBef>
                    <a:buNone/>
                  </a:pPr>
                  <a:r>
                    <a:rPr lang="en-US" altLang="en-US" sz="2200" b="1" i="1" dirty="0"/>
                    <a:t>Definition</a:t>
                  </a:r>
                  <a:r>
                    <a:rPr lang="en-US" altLang="en-US" sz="2200" b="1" dirty="0"/>
                    <a:t>. </a:t>
                  </a:r>
                  <a:r>
                    <a:rPr lang="en-US" altLang="en-US" sz="2200" dirty="0"/>
                    <a:t>Let </a:t>
                  </a:r>
                  <a14:m>
                    <m:oMath xmlns:m="http://schemas.openxmlformats.org/officeDocument/2006/math">
                      <m:r>
                        <a:rPr lang="en-US" altLang="en-US" sz="2200" b="0" i="1" smtClean="0">
                          <a:latin typeface="Cambria Math" panose="02040503050406030204" pitchFamily="18" charset="0"/>
                        </a:rPr>
                        <m:t>𝑆</m:t>
                      </m:r>
                    </m:oMath>
                  </a14:m>
                  <a:r>
                    <a:rPr lang="en-US" altLang="en-US" sz="2200" dirty="0"/>
                    <a:t> be a set of variable names. A </a:t>
                  </a:r>
                  <a:r>
                    <a:rPr lang="en-US" altLang="en-US" sz="2200" b="1" i="1" dirty="0"/>
                    <a:t>model</a:t>
                  </a:r>
                  <a:r>
                    <a:rPr lang="en-US" altLang="en-US" sz="2200" dirty="0"/>
                    <a:t> </a:t>
                  </a:r>
                  <a14:m>
                    <m:oMath xmlns:m="http://schemas.openxmlformats.org/officeDocument/2006/math">
                      <m:r>
                        <a:rPr lang="en-US" altLang="en-US" sz="2200" i="1" dirty="0" smtClean="0">
                          <a:latin typeface="Cambria Math" panose="02040503050406030204" pitchFamily="18" charset="0"/>
                        </a:rPr>
                        <m:t>𝑀</m:t>
                      </m:r>
                    </m:oMath>
                  </a14:m>
                  <a:r>
                    <a:rPr lang="en-US" altLang="en-US" sz="2200" dirty="0"/>
                    <a:t> is a function that assigns a truth value to every variable name in </a:t>
                  </a:r>
                  <a14:m>
                    <m:oMath xmlns:m="http://schemas.openxmlformats.org/officeDocument/2006/math">
                      <m:r>
                        <a:rPr lang="en-US" altLang="en-US" sz="2200" i="1" dirty="0" smtClean="0">
                          <a:latin typeface="Cambria Math" panose="02040503050406030204" pitchFamily="18" charset="0"/>
                        </a:rPr>
                        <m:t>𝑆</m:t>
                      </m:r>
                    </m:oMath>
                  </a14:m>
                  <a:r>
                    <a:rPr lang="en-US" altLang="en-US" sz="2200" dirty="0"/>
                    <a:t>. That is,</a:t>
                  </a:r>
                </a:p>
              </p:txBody>
            </p:sp>
          </mc:Choice>
          <mc:Fallback xmlns="">
            <p:sp>
              <p:nvSpPr>
                <p:cNvPr id="18" name="Rectangle 3">
                  <a:extLst>
                    <a:ext uri="{FF2B5EF4-FFF2-40B4-BE49-F238E27FC236}">
                      <a16:creationId xmlns:a16="http://schemas.microsoft.com/office/drawing/2014/main" id="{66F17E3D-DA99-27EC-D5E3-A07570ABE343}"/>
                    </a:ext>
                  </a:extLst>
                </p:cNvPr>
                <p:cNvSpPr txBox="1">
                  <a:spLocks noRot="1" noChangeAspect="1" noMove="1" noResize="1" noEditPoints="1" noAdjustHandles="1" noChangeArrowheads="1" noChangeShapeType="1" noTextEdit="1"/>
                </p:cNvSpPr>
                <p:nvPr/>
              </p:nvSpPr>
              <p:spPr>
                <a:xfrm>
                  <a:off x="698901" y="5050719"/>
                  <a:ext cx="10724273" cy="953098"/>
                </a:xfrm>
                <a:prstGeom prst="rect">
                  <a:avLst/>
                </a:prstGeom>
                <a:blipFill>
                  <a:blip r:embed="rId5"/>
                  <a:stretch>
                    <a:fillRect l="-656" t="-6250" r="-716"/>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AC86FD0-AE18-AE9B-BF4C-069470677E07}"/>
                    </a:ext>
                  </a:extLst>
                </p:cNvPr>
                <p:cNvSpPr txBox="1"/>
                <p:nvPr/>
              </p:nvSpPr>
              <p:spPr>
                <a:xfrm>
                  <a:off x="6484469" y="5481571"/>
                  <a:ext cx="3079484" cy="430887"/>
                </a:xfrm>
                <a:prstGeom prst="rect">
                  <a:avLst/>
                </a:prstGeom>
                <a:noFill/>
                <a:ln>
                  <a:noFill/>
                </a:ln>
              </p:spPr>
              <p:txBody>
                <a:bodyPr wrap="square">
                  <a:spAutoFit/>
                </a:bodyPr>
                <a:lstStyle/>
                <a:p>
                  <a:pPr marL="0" indent="0" algn="just">
                    <a:lnSpc>
                      <a:spcPct val="100000"/>
                    </a:lnSpc>
                    <a:spcBef>
                      <a:spcPts val="0"/>
                    </a:spcBef>
                    <a:buNone/>
                  </a:pPr>
                  <a14:m>
                    <m:oMathPara xmlns:m="http://schemas.openxmlformats.org/officeDocument/2006/math">
                      <m:oMathParaPr>
                        <m:jc m:val="left"/>
                      </m:oMathParaPr>
                      <m:oMath xmlns:m="http://schemas.openxmlformats.org/officeDocument/2006/math">
                        <m:r>
                          <a:rPr lang="en-US" altLang="en-US" sz="2200" b="0" i="1" smtClean="0">
                            <a:latin typeface="Cambria Math" panose="02040503050406030204" pitchFamily="18" charset="0"/>
                          </a:rPr>
                          <m:t>𝑀</m:t>
                        </m:r>
                        <m:r>
                          <a:rPr lang="en-US" altLang="en-US" sz="2200" b="0" i="1" smtClean="0">
                            <a:latin typeface="Cambria Math" panose="02040503050406030204" pitchFamily="18" charset="0"/>
                          </a:rPr>
                          <m:t> :</m:t>
                        </m:r>
                        <m:r>
                          <a:rPr lang="en-US" altLang="en-US" sz="2200" b="0" i="1" smtClean="0">
                            <a:latin typeface="Cambria Math" panose="02040503050406030204" pitchFamily="18" charset="0"/>
                          </a:rPr>
                          <m:t>𝑆</m:t>
                        </m:r>
                        <m:r>
                          <a:rPr lang="en-US" altLang="en-US" sz="2200" b="0" i="1" smtClean="0">
                            <a:latin typeface="Cambria Math" panose="02040503050406030204" pitchFamily="18" charset="0"/>
                          </a:rPr>
                          <m:t>→</m:t>
                        </m:r>
                        <m:d>
                          <m:dPr>
                            <m:begChr m:val="{"/>
                            <m:endChr m:val="}"/>
                            <m:ctrlPr>
                              <a:rPr lang="en-US" altLang="en-US" sz="2200" b="0" i="1" smtClean="0">
                                <a:latin typeface="Cambria Math" panose="02040503050406030204" pitchFamily="18" charset="0"/>
                              </a:rPr>
                            </m:ctrlPr>
                          </m:dPr>
                          <m:e>
                            <m:r>
                              <a:rPr lang="en-US" altLang="en-US" sz="2200" b="0" i="1" smtClean="0">
                                <a:latin typeface="Cambria Math" panose="02040503050406030204" pitchFamily="18" charset="0"/>
                              </a:rPr>
                              <m:t>𝑇𝑟𝑢𝑒</m:t>
                            </m:r>
                            <m:r>
                              <a:rPr lang="en-US" altLang="en-US" sz="2200" b="0" i="1" smtClean="0">
                                <a:latin typeface="Cambria Math" panose="02040503050406030204" pitchFamily="18" charset="0"/>
                              </a:rPr>
                              <m:t>, </m:t>
                            </m:r>
                            <m:r>
                              <a:rPr lang="en-US" altLang="en-US" sz="2200" b="0" i="1" smtClean="0">
                                <a:latin typeface="Cambria Math" panose="02040503050406030204" pitchFamily="18" charset="0"/>
                              </a:rPr>
                              <m:t>𝐹𝑎𝑙𝑠𝑒</m:t>
                            </m:r>
                          </m:e>
                        </m:d>
                      </m:oMath>
                    </m:oMathPara>
                  </a14:m>
                  <a:endParaRPr lang="en-US" altLang="en-US" sz="2200" dirty="0"/>
                </a:p>
              </p:txBody>
            </p:sp>
          </mc:Choice>
          <mc:Fallback xmlns="">
            <p:sp>
              <p:nvSpPr>
                <p:cNvPr id="20" name="TextBox 19">
                  <a:extLst>
                    <a:ext uri="{FF2B5EF4-FFF2-40B4-BE49-F238E27FC236}">
                      <a16:creationId xmlns:a16="http://schemas.microsoft.com/office/drawing/2014/main" id="{FAC86FD0-AE18-AE9B-BF4C-069470677E07}"/>
                    </a:ext>
                  </a:extLst>
                </p:cNvPr>
                <p:cNvSpPr txBox="1">
                  <a:spLocks noRot="1" noChangeAspect="1" noMove="1" noResize="1" noEditPoints="1" noAdjustHandles="1" noChangeArrowheads="1" noChangeShapeType="1" noTextEdit="1"/>
                </p:cNvSpPr>
                <p:nvPr/>
              </p:nvSpPr>
              <p:spPr>
                <a:xfrm>
                  <a:off x="6484469" y="5481571"/>
                  <a:ext cx="3079484" cy="430887"/>
                </a:xfrm>
                <a:prstGeom prst="rect">
                  <a:avLst/>
                </a:prstGeom>
                <a:blipFill>
                  <a:blip r:embed="rId6"/>
                  <a:stretch>
                    <a:fillRect l="-208"/>
                  </a:stretch>
                </a:blipFill>
                <a:ln>
                  <a:noFill/>
                </a:ln>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32EB340F-C6D8-32DE-C160-E83232E6608D}"/>
              </a:ext>
            </a:extLst>
          </p:cNvPr>
          <p:cNvGrpSpPr/>
          <p:nvPr/>
        </p:nvGrpSpPr>
        <p:grpSpPr>
          <a:xfrm>
            <a:off x="8765428" y="1254928"/>
            <a:ext cx="1426930" cy="1397815"/>
            <a:chOff x="8765428" y="1316265"/>
            <a:chExt cx="1426930" cy="1397815"/>
          </a:xfrm>
        </p:grpSpPr>
        <p:sp>
          <p:nvSpPr>
            <p:cNvPr id="22" name="TextBox 21">
              <a:extLst>
                <a:ext uri="{FF2B5EF4-FFF2-40B4-BE49-F238E27FC236}">
                  <a16:creationId xmlns:a16="http://schemas.microsoft.com/office/drawing/2014/main" id="{C68CA26C-45F2-0BED-4057-7787D298764C}"/>
                </a:ext>
              </a:extLst>
            </p:cNvPr>
            <p:cNvSpPr txBox="1"/>
            <p:nvPr/>
          </p:nvSpPr>
          <p:spPr>
            <a:xfrm>
              <a:off x="8765428" y="2425928"/>
              <a:ext cx="1426930" cy="288152"/>
            </a:xfrm>
            <a:prstGeom prst="rect">
              <a:avLst/>
            </a:prstGeom>
            <a:noFill/>
            <a:ln w="15875">
              <a:solidFill>
                <a:schemeClr val="accent1">
                  <a:lumMod val="75000"/>
                </a:schemeClr>
              </a:solidFill>
            </a:ln>
          </p:spPr>
          <p:txBody>
            <a:bodyPr wrap="square">
              <a:spAutoFit/>
            </a:bodyPr>
            <a:lstStyle/>
            <a:p>
              <a:endParaRPr lang="en-US" altLang="en-US" sz="2400" dirty="0"/>
            </a:p>
          </p:txBody>
        </p:sp>
        <p:sp>
          <p:nvSpPr>
            <p:cNvPr id="23" name="TextBox 22">
              <a:extLst>
                <a:ext uri="{FF2B5EF4-FFF2-40B4-BE49-F238E27FC236}">
                  <a16:creationId xmlns:a16="http://schemas.microsoft.com/office/drawing/2014/main" id="{9251EB1F-D7B7-5962-7C84-4ED13606A6D0}"/>
                </a:ext>
              </a:extLst>
            </p:cNvPr>
            <p:cNvSpPr txBox="1"/>
            <p:nvPr/>
          </p:nvSpPr>
          <p:spPr>
            <a:xfrm>
              <a:off x="8765428" y="2059693"/>
              <a:ext cx="1426930" cy="288152"/>
            </a:xfrm>
            <a:prstGeom prst="rect">
              <a:avLst/>
            </a:prstGeom>
            <a:noFill/>
            <a:ln w="15875">
              <a:solidFill>
                <a:schemeClr val="accent1">
                  <a:lumMod val="75000"/>
                </a:schemeClr>
              </a:solidFill>
            </a:ln>
          </p:spPr>
          <p:txBody>
            <a:bodyPr wrap="square">
              <a:spAutoFit/>
            </a:bodyPr>
            <a:lstStyle/>
            <a:p>
              <a:endParaRPr lang="en-US" altLang="en-US" sz="2400" dirty="0"/>
            </a:p>
          </p:txBody>
        </p:sp>
        <p:sp>
          <p:nvSpPr>
            <p:cNvPr id="24" name="TextBox 23">
              <a:extLst>
                <a:ext uri="{FF2B5EF4-FFF2-40B4-BE49-F238E27FC236}">
                  <a16:creationId xmlns:a16="http://schemas.microsoft.com/office/drawing/2014/main" id="{BD5102A5-7658-BE9E-BA41-A68E4385C375}"/>
                </a:ext>
              </a:extLst>
            </p:cNvPr>
            <p:cNvSpPr txBox="1"/>
            <p:nvPr/>
          </p:nvSpPr>
          <p:spPr>
            <a:xfrm>
              <a:off x="8765428" y="1682500"/>
              <a:ext cx="1426930" cy="288152"/>
            </a:xfrm>
            <a:prstGeom prst="rect">
              <a:avLst/>
            </a:prstGeom>
            <a:noFill/>
            <a:ln w="15875">
              <a:solidFill>
                <a:schemeClr val="accent1">
                  <a:lumMod val="75000"/>
                </a:schemeClr>
              </a:solidFill>
            </a:ln>
          </p:spPr>
          <p:txBody>
            <a:bodyPr wrap="square">
              <a:spAutoFit/>
            </a:bodyPr>
            <a:lstStyle/>
            <a:p>
              <a:endParaRPr lang="en-US" altLang="en-US" sz="2400" dirty="0"/>
            </a:p>
          </p:txBody>
        </p:sp>
        <p:sp>
          <p:nvSpPr>
            <p:cNvPr id="25" name="TextBox 24">
              <a:extLst>
                <a:ext uri="{FF2B5EF4-FFF2-40B4-BE49-F238E27FC236}">
                  <a16:creationId xmlns:a16="http://schemas.microsoft.com/office/drawing/2014/main" id="{EFD06EC6-C830-A584-2AA0-CA1C76C0E099}"/>
                </a:ext>
              </a:extLst>
            </p:cNvPr>
            <p:cNvSpPr txBox="1"/>
            <p:nvPr/>
          </p:nvSpPr>
          <p:spPr>
            <a:xfrm>
              <a:off x="8765428" y="1316265"/>
              <a:ext cx="1426930" cy="288152"/>
            </a:xfrm>
            <a:prstGeom prst="rect">
              <a:avLst/>
            </a:prstGeom>
            <a:noFill/>
            <a:ln w="15875">
              <a:solidFill>
                <a:schemeClr val="accent1">
                  <a:lumMod val="75000"/>
                </a:schemeClr>
              </a:solidFill>
            </a:ln>
          </p:spPr>
          <p:txBody>
            <a:bodyPr wrap="square">
              <a:spAutoFit/>
            </a:bodyPr>
            <a:lstStyle/>
            <a:p>
              <a:endParaRPr lang="en-US" altLang="en-US" sz="2400"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FADD72-9015-EF54-81B2-81216BE1D403}"/>
                  </a:ext>
                </a:extLst>
              </p:cNvPr>
              <p:cNvSpPr txBox="1"/>
              <p:nvPr/>
            </p:nvSpPr>
            <p:spPr>
              <a:xfrm>
                <a:off x="7655266" y="2961431"/>
                <a:ext cx="4383365" cy="400110"/>
              </a:xfrm>
              <a:prstGeom prst="rect">
                <a:avLst/>
              </a:prstGeom>
              <a:noFill/>
              <a:ln>
                <a:noFill/>
              </a:ln>
            </p:spPr>
            <p:txBody>
              <a:bodyPr wrap="square">
                <a:spAutoFit/>
              </a:bodyPr>
              <a:lstStyle/>
              <a:p>
                <a:r>
                  <a:rPr lang="en-US" altLang="en-US" sz="2000" dirty="0">
                    <a:solidFill>
                      <a:schemeClr val="accent1">
                        <a:lumMod val="75000"/>
                      </a:schemeClr>
                    </a:solidFill>
                  </a:rPr>
                  <a:t>There are </a:t>
                </a:r>
                <a14:m>
                  <m:oMath xmlns:m="http://schemas.openxmlformats.org/officeDocument/2006/math">
                    <m:r>
                      <a:rPr lang="en-US" altLang="en-US" sz="2000" i="1" dirty="0" smtClean="0">
                        <a:solidFill>
                          <a:schemeClr val="accent1">
                            <a:lumMod val="75000"/>
                          </a:schemeClr>
                        </a:solidFill>
                        <a:latin typeface="Cambria Math" panose="02040503050406030204" pitchFamily="18" charset="0"/>
                      </a:rPr>
                      <m:t>4</m:t>
                    </m:r>
                  </m:oMath>
                </a14:m>
                <a:r>
                  <a:rPr lang="en-US" altLang="en-US" sz="2000" dirty="0">
                    <a:solidFill>
                      <a:schemeClr val="accent1">
                        <a:lumMod val="75000"/>
                      </a:schemeClr>
                    </a:solidFill>
                  </a:rPr>
                  <a:t> possible models for </a:t>
                </a:r>
                <a14:m>
                  <m:oMath xmlns:m="http://schemas.openxmlformats.org/officeDocument/2006/math">
                    <m:r>
                      <a:rPr lang="en-US" altLang="en-US" sz="2000" i="1" dirty="0">
                        <a:latin typeface="Cambria Math" panose="02040503050406030204" pitchFamily="18" charset="0"/>
                      </a:rPr>
                      <m:t>𝑃</m:t>
                    </m:r>
                    <m:r>
                      <a:rPr lang="en-US" altLang="en-US" sz="2000" i="1" dirty="0">
                        <a:latin typeface="Cambria Math" panose="02040503050406030204" pitchFamily="18" charset="0"/>
                      </a:rPr>
                      <m:t>∧</m:t>
                    </m:r>
                    <m:r>
                      <a:rPr lang="en-US" altLang="en-US" sz="2000" i="1" dirty="0">
                        <a:latin typeface="Cambria Math" panose="02040503050406030204" pitchFamily="18" charset="0"/>
                      </a:rPr>
                      <m:t>𝑄</m:t>
                    </m:r>
                  </m:oMath>
                </a14:m>
                <a:r>
                  <a:rPr lang="en-US" altLang="en-US" sz="2000" dirty="0">
                    <a:solidFill>
                      <a:schemeClr val="accent1">
                        <a:lumMod val="75000"/>
                      </a:schemeClr>
                    </a:solidFill>
                  </a:rPr>
                  <a:t>.</a:t>
                </a:r>
              </a:p>
            </p:txBody>
          </p:sp>
        </mc:Choice>
        <mc:Fallback xmlns="">
          <p:sp>
            <p:nvSpPr>
              <p:cNvPr id="28" name="TextBox 27">
                <a:extLst>
                  <a:ext uri="{FF2B5EF4-FFF2-40B4-BE49-F238E27FC236}">
                    <a16:creationId xmlns:a16="http://schemas.microsoft.com/office/drawing/2014/main" id="{93FADD72-9015-EF54-81B2-81216BE1D403}"/>
                  </a:ext>
                </a:extLst>
              </p:cNvPr>
              <p:cNvSpPr txBox="1">
                <a:spLocks noRot="1" noChangeAspect="1" noMove="1" noResize="1" noEditPoints="1" noAdjustHandles="1" noChangeArrowheads="1" noChangeShapeType="1" noTextEdit="1"/>
              </p:cNvSpPr>
              <p:nvPr/>
            </p:nvSpPr>
            <p:spPr>
              <a:xfrm>
                <a:off x="7655266" y="2961431"/>
                <a:ext cx="4383365" cy="400110"/>
              </a:xfrm>
              <a:prstGeom prst="rect">
                <a:avLst/>
              </a:prstGeom>
              <a:blipFill>
                <a:blip r:embed="rId7"/>
                <a:stretch>
                  <a:fillRect l="-1530" t="-9231" b="-2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F910D4-EB97-3591-D4D7-EF8A37F348E4}"/>
                  </a:ext>
                </a:extLst>
              </p:cNvPr>
              <p:cNvSpPr txBox="1"/>
              <p:nvPr/>
            </p:nvSpPr>
            <p:spPr>
              <a:xfrm>
                <a:off x="704726" y="4901242"/>
                <a:ext cx="11003018" cy="1523494"/>
              </a:xfrm>
              <a:prstGeom prst="rect">
                <a:avLst/>
              </a:prstGeom>
              <a:noFill/>
              <a:ln w="25400">
                <a:solidFill>
                  <a:schemeClr val="tx1"/>
                </a:solidFill>
              </a:ln>
            </p:spPr>
            <p:txBody>
              <a:bodyPr wrap="square">
                <a:spAutoFit/>
              </a:bodyPr>
              <a:lstStyle/>
              <a:p>
                <a:r>
                  <a:rPr lang="en-US" altLang="en-US" sz="2200" b="1" i="1" dirty="0"/>
                  <a:t>Definition.</a:t>
                </a:r>
                <a:r>
                  <a:rPr lang="en-US" altLang="en-US" sz="2200" dirty="0"/>
                  <a:t> A model </a:t>
                </a:r>
                <a14:m>
                  <m:oMath xmlns:m="http://schemas.openxmlformats.org/officeDocument/2006/math">
                    <m:r>
                      <a:rPr lang="en-US" sz="2200" i="1" dirty="0" smtClean="0">
                        <a:latin typeface="Cambria Math" panose="02040503050406030204" pitchFamily="18" charset="0"/>
                      </a:rPr>
                      <m:t>𝑀</m:t>
                    </m:r>
                  </m:oMath>
                </a14:m>
                <a:r>
                  <a:rPr lang="en-US" sz="2200" dirty="0"/>
                  <a:t> </a:t>
                </a:r>
                <a:r>
                  <a:rPr lang="en-US" sz="2200" b="1" i="1" dirty="0"/>
                  <a:t>satisfies</a:t>
                </a:r>
                <a:r>
                  <a:rPr lang="en-US" sz="2200" dirty="0"/>
                  <a:t> sentence </a:t>
                </a:r>
                <a14:m>
                  <m:oMath xmlns:m="http://schemas.openxmlformats.org/officeDocument/2006/math">
                    <m:r>
                      <a:rPr lang="en-US" sz="2200" b="0" i="1" smtClean="0">
                        <a:latin typeface="Cambria Math" panose="02040503050406030204" pitchFamily="18" charset="0"/>
                      </a:rPr>
                      <m:t>𝛼</m:t>
                    </m:r>
                  </m:oMath>
                </a14:m>
                <a:r>
                  <a:rPr lang="en-US" sz="2200" dirty="0"/>
                  <a:t> if </a:t>
                </a:r>
                <a14:m>
                  <m:oMath xmlns:m="http://schemas.openxmlformats.org/officeDocument/2006/math">
                    <m:r>
                      <a:rPr lang="en-US" sz="2200" b="0" i="1" dirty="0" smtClean="0">
                        <a:latin typeface="Cambria Math" panose="02040503050406030204" pitchFamily="18" charset="0"/>
                      </a:rPr>
                      <m:t>𝛼</m:t>
                    </m:r>
                  </m:oMath>
                </a14:m>
                <a:r>
                  <a:rPr lang="en-US" sz="2200" dirty="0"/>
                  <a:t> is true under the assignment of truth values given by </a:t>
                </a:r>
                <a14:m>
                  <m:oMath xmlns:m="http://schemas.openxmlformats.org/officeDocument/2006/math">
                    <m:r>
                      <a:rPr lang="en-US" sz="2200" i="1" dirty="0" smtClean="0">
                        <a:latin typeface="Cambria Math" panose="02040503050406030204" pitchFamily="18" charset="0"/>
                      </a:rPr>
                      <m:t>𝑀</m:t>
                    </m:r>
                  </m:oMath>
                </a14:m>
                <a:r>
                  <a:rPr lang="en-US" sz="2200" dirty="0"/>
                  <a:t>.</a:t>
                </a:r>
              </a:p>
              <a:p>
                <a:pPr>
                  <a:spcBef>
                    <a:spcPts val="600"/>
                  </a:spcBef>
                </a:pPr>
                <a:r>
                  <a:rPr lang="en-US" sz="2200" dirty="0"/>
                  <a:t>A sentence </a:t>
                </a:r>
                <a14:m>
                  <m:oMath xmlns:m="http://schemas.openxmlformats.org/officeDocument/2006/math">
                    <m:r>
                      <a:rPr lang="en-US" sz="2200" b="0" i="1" smtClean="0">
                        <a:latin typeface="Cambria Math" panose="02040503050406030204" pitchFamily="18" charset="0"/>
                      </a:rPr>
                      <m:t>𝛼</m:t>
                    </m:r>
                  </m:oMath>
                </a14:m>
                <a:r>
                  <a:rPr lang="en-US" sz="2200" dirty="0"/>
                  <a:t> is </a:t>
                </a:r>
                <a:r>
                  <a:rPr lang="en-US" sz="2200" b="1" dirty="0"/>
                  <a:t>satisfiable</a:t>
                </a:r>
                <a:r>
                  <a:rPr lang="en-US" sz="2200" dirty="0"/>
                  <a:t> if there exists at least one model that satisfies </a:t>
                </a:r>
                <a14:m>
                  <m:oMath xmlns:m="http://schemas.openxmlformats.org/officeDocument/2006/math">
                    <m:r>
                      <a:rPr lang="en-US" sz="2200" i="1" dirty="0" smtClean="0">
                        <a:latin typeface="Cambria Math" panose="02040503050406030204" pitchFamily="18" charset="0"/>
                      </a:rPr>
                      <m:t>𝛼</m:t>
                    </m:r>
                  </m:oMath>
                </a14:m>
                <a:r>
                  <a:rPr lang="en-US" sz="2200" dirty="0"/>
                  <a:t> (makes the sentence true).</a:t>
                </a:r>
              </a:p>
            </p:txBody>
          </p:sp>
        </mc:Choice>
        <mc:Fallback xmlns="">
          <p:sp>
            <p:nvSpPr>
              <p:cNvPr id="2" name="TextBox 1">
                <a:extLst>
                  <a:ext uri="{FF2B5EF4-FFF2-40B4-BE49-F238E27FC236}">
                    <a16:creationId xmlns:a16="http://schemas.microsoft.com/office/drawing/2014/main" id="{48F910D4-EB97-3591-D4D7-EF8A37F348E4}"/>
                  </a:ext>
                </a:extLst>
              </p:cNvPr>
              <p:cNvSpPr txBox="1">
                <a:spLocks noRot="1" noChangeAspect="1" noMove="1" noResize="1" noEditPoints="1" noAdjustHandles="1" noChangeArrowheads="1" noChangeShapeType="1" noTextEdit="1"/>
              </p:cNvSpPr>
              <p:nvPr/>
            </p:nvSpPr>
            <p:spPr>
              <a:xfrm>
                <a:off x="704726" y="4901242"/>
                <a:ext cx="11003018" cy="1523494"/>
              </a:xfrm>
              <a:prstGeom prst="rect">
                <a:avLst/>
              </a:prstGeom>
              <a:blipFill>
                <a:blip r:embed="rId8"/>
                <a:stretch>
                  <a:fillRect l="-608" t="-1969" b="-6299"/>
                </a:stretch>
              </a:blipFill>
              <a:ln w="254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41234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28"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b="0" i="0" dirty="0">
                <a:latin typeface="+mj-lt"/>
              </a:rPr>
              <a:t>Example</a:t>
            </a:r>
            <a:endParaRPr lang="en-US" sz="36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FC2939-F1A8-FE4B-FA31-0E4BAC9838E5}"/>
                  </a:ext>
                </a:extLst>
              </p:cNvPr>
              <p:cNvSpPr txBox="1"/>
              <p:nvPr/>
            </p:nvSpPr>
            <p:spPr>
              <a:xfrm>
                <a:off x="850701" y="1148075"/>
                <a:ext cx="4089406" cy="461665"/>
              </a:xfrm>
              <a:prstGeom prst="rect">
                <a:avLst/>
              </a:prstGeom>
              <a:noFill/>
              <a:ln>
                <a:noFill/>
              </a:ln>
            </p:spPr>
            <p:txBody>
              <a:bodyPr wrap="square">
                <a:spAutoFit/>
              </a:bodyPr>
              <a:lstStyle/>
              <a:p>
                <a14:m>
                  <m:oMath xmlns:m="http://schemas.openxmlformats.org/officeDocument/2006/math">
                    <m:r>
                      <a:rPr lang="en-US" altLang="en-US" sz="2400" b="0" i="1" dirty="0" smtClean="0">
                        <a:solidFill>
                          <a:srgbClr val="00B0F0"/>
                        </a:solidFill>
                        <a:latin typeface="Cambria Math" panose="02040503050406030204" pitchFamily="18" charset="0"/>
                      </a:rPr>
                      <m:t>𝑃</m:t>
                    </m:r>
                  </m:oMath>
                </a14:m>
                <a:r>
                  <a:rPr lang="en-US" altLang="en-US" sz="2400" dirty="0">
                    <a:solidFill>
                      <a:srgbClr val="00B0F0"/>
                    </a:solidFill>
                    <a:latin typeface="Consolas" panose="020B0609020204030204" pitchFamily="49" charset="0"/>
                  </a:rPr>
                  <a:t> </a:t>
                </a:r>
                <a:r>
                  <a:rPr lang="en-US" altLang="en-US" sz="2400" dirty="0">
                    <a:solidFill>
                      <a:srgbClr val="00B0F0"/>
                    </a:solidFill>
                  </a:rPr>
                  <a:t>: “It is raining.”</a:t>
                </a:r>
              </a:p>
            </p:txBody>
          </p:sp>
        </mc:Choice>
        <mc:Fallback xmlns="">
          <p:sp>
            <p:nvSpPr>
              <p:cNvPr id="5" name="TextBox 4">
                <a:extLst>
                  <a:ext uri="{FF2B5EF4-FFF2-40B4-BE49-F238E27FC236}">
                    <a16:creationId xmlns:a16="http://schemas.microsoft.com/office/drawing/2014/main" id="{14FC2939-F1A8-FE4B-FA31-0E4BAC9838E5}"/>
                  </a:ext>
                </a:extLst>
              </p:cNvPr>
              <p:cNvSpPr txBox="1">
                <a:spLocks noRot="1" noChangeAspect="1" noMove="1" noResize="1" noEditPoints="1" noAdjustHandles="1" noChangeArrowheads="1" noChangeShapeType="1" noTextEdit="1"/>
              </p:cNvSpPr>
              <p:nvPr/>
            </p:nvSpPr>
            <p:spPr>
              <a:xfrm>
                <a:off x="850701" y="1148075"/>
                <a:ext cx="4089406" cy="461665"/>
              </a:xfrm>
              <a:prstGeom prst="rect">
                <a:avLst/>
              </a:prstGeom>
              <a:blipFill>
                <a:blip r:embed="rId2"/>
                <a:stretch>
                  <a:fillRect l="-448" t="-10526" b="-289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8F17C6-A23B-AC30-5056-123F00B79A9E}"/>
                  </a:ext>
                </a:extLst>
              </p:cNvPr>
              <p:cNvSpPr txBox="1"/>
              <p:nvPr/>
            </p:nvSpPr>
            <p:spPr>
              <a:xfrm>
                <a:off x="850701" y="1617145"/>
                <a:ext cx="4089406" cy="461665"/>
              </a:xfrm>
              <a:prstGeom prst="rect">
                <a:avLst/>
              </a:prstGeom>
              <a:noFill/>
              <a:ln>
                <a:noFill/>
              </a:ln>
            </p:spPr>
            <p:txBody>
              <a:bodyPr wrap="square">
                <a:spAutoFit/>
              </a:bodyPr>
              <a:lstStyle/>
              <a:p>
                <a14:m>
                  <m:oMath xmlns:m="http://schemas.openxmlformats.org/officeDocument/2006/math">
                    <m:r>
                      <a:rPr lang="en-US" altLang="en-US" sz="2400" b="0" i="1" dirty="0" smtClean="0">
                        <a:solidFill>
                          <a:schemeClr val="accent2"/>
                        </a:solidFill>
                        <a:latin typeface="Cambria Math" panose="02040503050406030204" pitchFamily="18" charset="0"/>
                      </a:rPr>
                      <m:t>𝑄</m:t>
                    </m:r>
                  </m:oMath>
                </a14:m>
                <a:r>
                  <a:rPr lang="en-US" altLang="en-US" sz="2400" dirty="0">
                    <a:solidFill>
                      <a:schemeClr val="accent2"/>
                    </a:solidFill>
                    <a:latin typeface="Consolas" panose="020B0609020204030204" pitchFamily="49" charset="0"/>
                  </a:rPr>
                  <a:t> </a:t>
                </a:r>
                <a:r>
                  <a:rPr lang="en-US" altLang="en-US" sz="2400" dirty="0">
                    <a:solidFill>
                      <a:schemeClr val="accent2"/>
                    </a:solidFill>
                  </a:rPr>
                  <a:t>: “My umbrella is open.”</a:t>
                </a:r>
              </a:p>
            </p:txBody>
          </p:sp>
        </mc:Choice>
        <mc:Fallback xmlns="">
          <p:sp>
            <p:nvSpPr>
              <p:cNvPr id="7" name="TextBox 6">
                <a:extLst>
                  <a:ext uri="{FF2B5EF4-FFF2-40B4-BE49-F238E27FC236}">
                    <a16:creationId xmlns:a16="http://schemas.microsoft.com/office/drawing/2014/main" id="{358F17C6-A23B-AC30-5056-123F00B79A9E}"/>
                  </a:ext>
                </a:extLst>
              </p:cNvPr>
              <p:cNvSpPr txBox="1">
                <a:spLocks noRot="1" noChangeAspect="1" noMove="1" noResize="1" noEditPoints="1" noAdjustHandles="1" noChangeArrowheads="1" noChangeShapeType="1" noTextEdit="1"/>
              </p:cNvSpPr>
              <p:nvPr/>
            </p:nvSpPr>
            <p:spPr>
              <a:xfrm>
                <a:off x="850701" y="1617145"/>
                <a:ext cx="4089406" cy="461665"/>
              </a:xfrm>
              <a:prstGeom prst="rect">
                <a:avLst/>
              </a:prstGeom>
              <a:blipFill>
                <a:blip r:embed="rId3"/>
                <a:stretch>
                  <a:fillRect l="-1045" t="-10526" b="-289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BF6AD2-A3E1-6134-78F2-060C3A78F86E}"/>
                  </a:ext>
                </a:extLst>
              </p:cNvPr>
              <p:cNvSpPr txBox="1"/>
              <p:nvPr/>
            </p:nvSpPr>
            <p:spPr>
              <a:xfrm>
                <a:off x="850701" y="2137388"/>
                <a:ext cx="4089406" cy="461665"/>
              </a:xfrm>
              <a:prstGeom prst="rect">
                <a:avLst/>
              </a:prstGeom>
              <a:noFill/>
              <a:ln>
                <a:noFill/>
              </a:ln>
            </p:spPr>
            <p:txBody>
              <a:bodyPr wrap="square">
                <a:spAutoFit/>
              </a:bodyPr>
              <a:lstStyle/>
              <a:p>
                <a14:m>
                  <m:oMath xmlns:m="http://schemas.openxmlformats.org/officeDocument/2006/math">
                    <m:r>
                      <a:rPr lang="en-US" altLang="en-US" sz="2400" b="0" i="1" dirty="0" smtClean="0">
                        <a:solidFill>
                          <a:srgbClr val="7030A0"/>
                        </a:solidFill>
                        <a:latin typeface="Cambria Math" panose="02040503050406030204" pitchFamily="18" charset="0"/>
                      </a:rPr>
                      <m:t>𝑅</m:t>
                    </m:r>
                  </m:oMath>
                </a14:m>
                <a:r>
                  <a:rPr lang="en-US" altLang="en-US" sz="2400" dirty="0">
                    <a:solidFill>
                      <a:srgbClr val="7030A0"/>
                    </a:solidFill>
                    <a:latin typeface="Consolas" panose="020B0609020204030204" pitchFamily="49" charset="0"/>
                  </a:rPr>
                  <a:t> </a:t>
                </a:r>
                <a:r>
                  <a:rPr lang="en-US" altLang="en-US" sz="2400" dirty="0">
                    <a:solidFill>
                      <a:srgbClr val="7030A0"/>
                    </a:solidFill>
                  </a:rPr>
                  <a:t>: “I am singing.”</a:t>
                </a:r>
              </a:p>
            </p:txBody>
          </p:sp>
        </mc:Choice>
        <mc:Fallback xmlns="">
          <p:sp>
            <p:nvSpPr>
              <p:cNvPr id="8" name="TextBox 7">
                <a:extLst>
                  <a:ext uri="{FF2B5EF4-FFF2-40B4-BE49-F238E27FC236}">
                    <a16:creationId xmlns:a16="http://schemas.microsoft.com/office/drawing/2014/main" id="{3ABF6AD2-A3E1-6134-78F2-060C3A78F86E}"/>
                  </a:ext>
                </a:extLst>
              </p:cNvPr>
              <p:cNvSpPr txBox="1">
                <a:spLocks noRot="1" noChangeAspect="1" noMove="1" noResize="1" noEditPoints="1" noAdjustHandles="1" noChangeArrowheads="1" noChangeShapeType="1" noTextEdit="1"/>
              </p:cNvSpPr>
              <p:nvPr/>
            </p:nvSpPr>
            <p:spPr>
              <a:xfrm>
                <a:off x="850701" y="2137388"/>
                <a:ext cx="4089406" cy="461665"/>
              </a:xfrm>
              <a:prstGeom prst="rect">
                <a:avLst/>
              </a:prstGeom>
              <a:blipFill>
                <a:blip r:embed="rId4"/>
                <a:stretch>
                  <a:fillRect l="-448" t="-10667" b="-30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F03B65-5E1F-79D8-3120-1C1550CD1F58}"/>
                  </a:ext>
                </a:extLst>
              </p:cNvPr>
              <p:cNvSpPr txBox="1"/>
              <p:nvPr/>
            </p:nvSpPr>
            <p:spPr>
              <a:xfrm>
                <a:off x="850701" y="2599053"/>
                <a:ext cx="4089406" cy="461665"/>
              </a:xfrm>
              <a:prstGeom prst="rect">
                <a:avLst/>
              </a:prstGeom>
              <a:noFill/>
              <a:ln>
                <a:noFill/>
              </a:ln>
            </p:spPr>
            <p:txBody>
              <a:bodyPr wrap="square">
                <a:spAutoFit/>
              </a:bodyPr>
              <a:lstStyle/>
              <a:p>
                <a14:m>
                  <m:oMath xmlns:m="http://schemas.openxmlformats.org/officeDocument/2006/math">
                    <m:r>
                      <a:rPr lang="en-US" altLang="en-US" sz="2400" b="0" i="1" dirty="0" smtClean="0">
                        <a:solidFill>
                          <a:srgbClr val="C00000"/>
                        </a:solidFill>
                        <a:latin typeface="Cambria Math" panose="02040503050406030204" pitchFamily="18" charset="0"/>
                      </a:rPr>
                      <m:t>𝑆</m:t>
                    </m:r>
                  </m:oMath>
                </a14:m>
                <a:r>
                  <a:rPr lang="en-US" altLang="en-US" sz="2400" dirty="0">
                    <a:solidFill>
                      <a:srgbClr val="C00000"/>
                    </a:solidFill>
                    <a:latin typeface="Consolas" panose="020B0609020204030204" pitchFamily="49" charset="0"/>
                  </a:rPr>
                  <a:t> </a:t>
                </a:r>
                <a:r>
                  <a:rPr lang="en-US" altLang="en-US" sz="2400" dirty="0">
                    <a:solidFill>
                      <a:srgbClr val="C00000"/>
                    </a:solidFill>
                  </a:rPr>
                  <a:t>: “I am dancing.”</a:t>
                </a:r>
              </a:p>
            </p:txBody>
          </p:sp>
        </mc:Choice>
        <mc:Fallback xmlns="">
          <p:sp>
            <p:nvSpPr>
              <p:cNvPr id="9" name="TextBox 8">
                <a:extLst>
                  <a:ext uri="{FF2B5EF4-FFF2-40B4-BE49-F238E27FC236}">
                    <a16:creationId xmlns:a16="http://schemas.microsoft.com/office/drawing/2014/main" id="{CFF03B65-5E1F-79D8-3120-1C1550CD1F58}"/>
                  </a:ext>
                </a:extLst>
              </p:cNvPr>
              <p:cNvSpPr txBox="1">
                <a:spLocks noRot="1" noChangeAspect="1" noMove="1" noResize="1" noEditPoints="1" noAdjustHandles="1" noChangeArrowheads="1" noChangeShapeType="1" noTextEdit="1"/>
              </p:cNvSpPr>
              <p:nvPr/>
            </p:nvSpPr>
            <p:spPr>
              <a:xfrm>
                <a:off x="850701" y="2599053"/>
                <a:ext cx="4089406" cy="461665"/>
              </a:xfrm>
              <a:prstGeom prst="rect">
                <a:avLst/>
              </a:prstGeom>
              <a:blipFill>
                <a:blip r:embed="rId5"/>
                <a:stretch>
                  <a:fillRect l="-448" t="-10526" b="-289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223C3D-3BBC-3694-3807-9258F94FC7C9}"/>
                  </a:ext>
                </a:extLst>
              </p:cNvPr>
              <p:cNvSpPr txBox="1"/>
              <p:nvPr/>
            </p:nvSpPr>
            <p:spPr>
              <a:xfrm>
                <a:off x="975117" y="3569727"/>
                <a:ext cx="3164698" cy="50917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en-US" sz="2400" i="1" smtClean="0">
                              <a:latin typeface="Cambria Math" panose="02040503050406030204" pitchFamily="18" charset="0"/>
                            </a:rPr>
                          </m:ctrlPr>
                        </m:dPr>
                        <m:e>
                          <m:d>
                            <m:dPr>
                              <m:ctrlPr>
                                <a:rPr lang="en-US" altLang="en-US" sz="2400" b="0" i="1" smtClean="0">
                                  <a:latin typeface="Cambria Math" panose="02040503050406030204" pitchFamily="18" charset="0"/>
                                </a:rPr>
                              </m:ctrlPr>
                            </m:dPr>
                            <m:e>
                              <m:r>
                                <a:rPr lang="en-US" altLang="en-US" sz="2400" b="0" i="1" smtClean="0">
                                  <a:solidFill>
                                    <a:srgbClr val="00B0F0"/>
                                  </a:solidFill>
                                  <a:latin typeface="Cambria Math" panose="02040503050406030204" pitchFamily="18" charset="0"/>
                                </a:rPr>
                                <m:t>𝑃</m:t>
                              </m:r>
                              <m:r>
                                <m:rPr>
                                  <m:lit/>
                                </m:rPr>
                                <a:rPr lang="en-US" altLang="en-US" sz="2400" b="0" i="1" smtClean="0">
                                  <a:latin typeface="Cambria Math" panose="02040503050406030204" pitchFamily="18" charset="0"/>
                                </a:rPr>
                                <m:t> </m:t>
                              </m:r>
                              <m:r>
                                <a:rPr lang="en-US" altLang="en-US" sz="2400" b="0" i="1" smtClean="0">
                                  <a:latin typeface="Cambria Math" panose="02040503050406030204" pitchFamily="18" charset="0"/>
                                </a:rPr>
                                <m:t>∧</m:t>
                              </m:r>
                              <m:r>
                                <m:rPr>
                                  <m:lit/>
                                </m:rPr>
                                <a:rPr lang="en-US" altLang="en-US" sz="2400" b="0" i="1" smtClean="0">
                                  <a:latin typeface="Cambria Math" panose="02040503050406030204" pitchFamily="18" charset="0"/>
                                </a:rPr>
                                <m:t> </m:t>
                              </m:r>
                              <m:r>
                                <a:rPr lang="en-US" altLang="en-US" sz="2400" b="0" i="1" smtClean="0">
                                  <a:latin typeface="Cambria Math" panose="02040503050406030204" pitchFamily="18" charset="0"/>
                                </a:rPr>
                                <m:t>~</m:t>
                              </m:r>
                              <m:r>
                                <a:rPr lang="en-US" altLang="en-US" sz="2400" i="1">
                                  <a:solidFill>
                                    <a:schemeClr val="accent2"/>
                                  </a:solidFill>
                                  <a:latin typeface="Cambria Math" panose="02040503050406030204" pitchFamily="18" charset="0"/>
                                </a:rPr>
                                <m:t>𝑞</m:t>
                              </m:r>
                            </m:e>
                          </m:d>
                          <m:r>
                            <m:rPr>
                              <m:lit/>
                            </m:rPr>
                            <a:rPr lang="en-US" altLang="en-US" sz="2400" b="0" i="1" smtClean="0">
                              <a:latin typeface="Cambria Math" panose="02040503050406030204" pitchFamily="18" charset="0"/>
                            </a:rPr>
                            <m:t> </m:t>
                          </m:r>
                          <m:r>
                            <a:rPr lang="en-US" altLang="en-US" sz="2400" b="0" i="1" smtClean="0">
                              <a:latin typeface="Cambria Math" panose="02040503050406030204" pitchFamily="18" charset="0"/>
                            </a:rPr>
                            <m:t>∧</m:t>
                          </m:r>
                          <m:r>
                            <m:rPr>
                              <m:lit/>
                            </m:rPr>
                            <a:rPr lang="en-US" altLang="en-US" sz="2400" b="0" i="1" smtClean="0">
                              <a:latin typeface="Cambria Math" panose="02040503050406030204" pitchFamily="18" charset="0"/>
                            </a:rPr>
                            <m:t> (</m:t>
                          </m:r>
                          <m:r>
                            <a:rPr lang="en-US" altLang="en-US" sz="2400" b="0" i="1" smtClean="0">
                              <a:solidFill>
                                <a:srgbClr val="7030A0"/>
                              </a:solidFill>
                              <a:latin typeface="Cambria Math" panose="02040503050406030204" pitchFamily="18" charset="0"/>
                            </a:rPr>
                            <m:t>𝑅</m:t>
                          </m:r>
                          <m:r>
                            <a:rPr lang="en-US" altLang="en-US" sz="2400" b="0" i="1" smtClean="0">
                              <a:latin typeface="Cambria Math" panose="02040503050406030204" pitchFamily="18" charset="0"/>
                            </a:rPr>
                            <m:t>∨</m:t>
                          </m:r>
                          <m:r>
                            <a:rPr lang="en-US" altLang="en-US" sz="2400" b="0" i="1" smtClean="0">
                              <a:solidFill>
                                <a:srgbClr val="C00000"/>
                              </a:solidFill>
                              <a:latin typeface="Cambria Math" panose="02040503050406030204" pitchFamily="18" charset="0"/>
                            </a:rPr>
                            <m:t>𝑆</m:t>
                          </m:r>
                          <m:r>
                            <m:rPr>
                              <m:lit/>
                            </m:rPr>
                            <a:rPr lang="en-US" altLang="en-US" sz="2400" b="0" i="1" smtClean="0">
                              <a:latin typeface="Cambria Math" panose="02040503050406030204" pitchFamily="18" charset="0"/>
                            </a:rPr>
                            <m:t>)</m:t>
                          </m:r>
                        </m:e>
                      </m:d>
                    </m:oMath>
                  </m:oMathPara>
                </a14:m>
                <a:endParaRPr lang="en-US" altLang="en-US" sz="2400" dirty="0"/>
              </a:p>
            </p:txBody>
          </p:sp>
        </mc:Choice>
        <mc:Fallback xmlns="">
          <p:sp>
            <p:nvSpPr>
              <p:cNvPr id="11" name="TextBox 10">
                <a:extLst>
                  <a:ext uri="{FF2B5EF4-FFF2-40B4-BE49-F238E27FC236}">
                    <a16:creationId xmlns:a16="http://schemas.microsoft.com/office/drawing/2014/main" id="{8A223C3D-3BBC-3694-3807-9258F94FC7C9}"/>
                  </a:ext>
                </a:extLst>
              </p:cNvPr>
              <p:cNvSpPr txBox="1">
                <a:spLocks noRot="1" noChangeAspect="1" noMove="1" noResize="1" noEditPoints="1" noAdjustHandles="1" noChangeArrowheads="1" noChangeShapeType="1" noTextEdit="1"/>
              </p:cNvSpPr>
              <p:nvPr/>
            </p:nvSpPr>
            <p:spPr>
              <a:xfrm>
                <a:off x="975117" y="3569727"/>
                <a:ext cx="3164698" cy="509178"/>
              </a:xfrm>
              <a:prstGeom prst="rect">
                <a:avLst/>
              </a:prstGeom>
              <a:blipFill>
                <a:blip r:embed="rId6"/>
                <a:stretch>
                  <a:fillRect/>
                </a:stretch>
              </a:blipFill>
              <a:ln>
                <a:noFill/>
              </a:ln>
            </p:spPr>
            <p:txBody>
              <a:bodyPr/>
              <a:lstStyle/>
              <a:p>
                <a:r>
                  <a:rPr lang="en-US">
                    <a:noFill/>
                  </a:rPr>
                  <a:t> </a:t>
                </a:r>
              </a:p>
            </p:txBody>
          </p:sp>
        </mc:Fallback>
      </mc:AlternateContent>
      <p:grpSp>
        <p:nvGrpSpPr>
          <p:cNvPr id="124" name="Group 123">
            <a:extLst>
              <a:ext uri="{FF2B5EF4-FFF2-40B4-BE49-F238E27FC236}">
                <a16:creationId xmlns:a16="http://schemas.microsoft.com/office/drawing/2014/main" id="{43A953E6-9123-4B8A-1538-EEE7D9A4308A}"/>
              </a:ext>
            </a:extLst>
          </p:cNvPr>
          <p:cNvGrpSpPr/>
          <p:nvPr/>
        </p:nvGrpSpPr>
        <p:grpSpPr>
          <a:xfrm>
            <a:off x="5612734" y="521325"/>
            <a:ext cx="2447865" cy="4643981"/>
            <a:chOff x="742185" y="714289"/>
            <a:chExt cx="2447865" cy="4643981"/>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F02560-5AE5-8D54-545D-54E8C882D685}"/>
                    </a:ext>
                  </a:extLst>
                </p:cNvPr>
                <p:cNvSpPr txBox="1"/>
                <p:nvPr/>
              </p:nvSpPr>
              <p:spPr>
                <a:xfrm>
                  <a:off x="1758608" y="714289"/>
                  <a:ext cx="37396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m:t>
                        </m:r>
                      </m:oMath>
                    </m:oMathPara>
                  </a14:m>
                  <a:endParaRPr lang="en-US" altLang="en-US" sz="2400" dirty="0"/>
                </a:p>
              </p:txBody>
            </p:sp>
          </mc:Choice>
          <mc:Fallback xmlns="">
            <p:sp>
              <p:nvSpPr>
                <p:cNvPr id="2" name="TextBox 1">
                  <a:extLst>
                    <a:ext uri="{FF2B5EF4-FFF2-40B4-BE49-F238E27FC236}">
                      <a16:creationId xmlns:a16="http://schemas.microsoft.com/office/drawing/2014/main" id="{37F02560-5AE5-8D54-545D-54E8C882D685}"/>
                    </a:ext>
                  </a:extLst>
                </p:cNvPr>
                <p:cNvSpPr txBox="1">
                  <a:spLocks noRot="1" noChangeAspect="1" noMove="1" noResize="1" noEditPoints="1" noAdjustHandles="1" noChangeArrowheads="1" noChangeShapeType="1" noTextEdit="1"/>
                </p:cNvSpPr>
                <p:nvPr/>
              </p:nvSpPr>
              <p:spPr>
                <a:xfrm>
                  <a:off x="1758608" y="714289"/>
                  <a:ext cx="373962" cy="461665"/>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9735C2-D77E-6A7A-EA91-33DAD7EB900A}"/>
                    </a:ext>
                  </a:extLst>
                </p:cNvPr>
                <p:cNvSpPr txBox="1"/>
                <p:nvPr/>
              </p:nvSpPr>
              <p:spPr>
                <a:xfrm>
                  <a:off x="1162724" y="1392610"/>
                  <a:ext cx="37396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rPr>
                          <m:t>∧</m:t>
                        </m:r>
                      </m:oMath>
                    </m:oMathPara>
                  </a14:m>
                  <a:endParaRPr lang="en-US" altLang="en-US" sz="2400" dirty="0"/>
                </a:p>
              </p:txBody>
            </p:sp>
          </mc:Choice>
          <mc:Fallback xmlns="">
            <p:sp>
              <p:nvSpPr>
                <p:cNvPr id="3" name="TextBox 2">
                  <a:extLst>
                    <a:ext uri="{FF2B5EF4-FFF2-40B4-BE49-F238E27FC236}">
                      <a16:creationId xmlns:a16="http://schemas.microsoft.com/office/drawing/2014/main" id="{099735C2-D77E-6A7A-EA91-33DAD7EB900A}"/>
                    </a:ext>
                  </a:extLst>
                </p:cNvPr>
                <p:cNvSpPr txBox="1">
                  <a:spLocks noRot="1" noChangeAspect="1" noMove="1" noResize="1" noEditPoints="1" noAdjustHandles="1" noChangeArrowheads="1" noChangeShapeType="1" noTextEdit="1"/>
                </p:cNvSpPr>
                <p:nvPr/>
              </p:nvSpPr>
              <p:spPr>
                <a:xfrm>
                  <a:off x="1162724" y="1392610"/>
                  <a:ext cx="373962" cy="461665"/>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F12EB0-CC2A-0095-1BE2-76C23703B624}"/>
                    </a:ext>
                  </a:extLst>
                </p:cNvPr>
                <p:cNvSpPr txBox="1"/>
                <p:nvPr/>
              </p:nvSpPr>
              <p:spPr>
                <a:xfrm>
                  <a:off x="2342300" y="1399015"/>
                  <a:ext cx="393134"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rPr>
                          <m:t>∨</m:t>
                        </m:r>
                      </m:oMath>
                    </m:oMathPara>
                  </a14:m>
                  <a:endParaRPr lang="en-US" altLang="en-US" sz="2400" dirty="0"/>
                </a:p>
              </p:txBody>
            </p:sp>
          </mc:Choice>
          <mc:Fallback xmlns="">
            <p:sp>
              <p:nvSpPr>
                <p:cNvPr id="6" name="TextBox 5">
                  <a:extLst>
                    <a:ext uri="{FF2B5EF4-FFF2-40B4-BE49-F238E27FC236}">
                      <a16:creationId xmlns:a16="http://schemas.microsoft.com/office/drawing/2014/main" id="{B5F12EB0-CC2A-0095-1BE2-76C23703B624}"/>
                    </a:ext>
                  </a:extLst>
                </p:cNvPr>
                <p:cNvSpPr txBox="1">
                  <a:spLocks noRot="1" noChangeAspect="1" noMove="1" noResize="1" noEditPoints="1" noAdjustHandles="1" noChangeArrowheads="1" noChangeShapeType="1" noTextEdit="1"/>
                </p:cNvSpPr>
                <p:nvPr/>
              </p:nvSpPr>
              <p:spPr>
                <a:xfrm>
                  <a:off x="2342300" y="1399015"/>
                  <a:ext cx="393134" cy="461665"/>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E52F26-6114-8677-7F4C-EC2115C377A7}"/>
                    </a:ext>
                  </a:extLst>
                </p:cNvPr>
                <p:cNvSpPr txBox="1"/>
                <p:nvPr/>
              </p:nvSpPr>
              <p:spPr>
                <a:xfrm>
                  <a:off x="1903155" y="1964017"/>
                  <a:ext cx="393134"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rgbClr val="7030A0"/>
                            </a:solidFill>
                            <a:latin typeface="Cambria Math" panose="02040503050406030204" pitchFamily="18" charset="0"/>
                          </a:rPr>
                          <m:t>𝑅</m:t>
                        </m:r>
                      </m:oMath>
                    </m:oMathPara>
                  </a14:m>
                  <a:endParaRPr lang="en-US" altLang="en-US" sz="2400" dirty="0"/>
                </a:p>
              </p:txBody>
            </p:sp>
          </mc:Choice>
          <mc:Fallback xmlns="">
            <p:sp>
              <p:nvSpPr>
                <p:cNvPr id="10" name="TextBox 9">
                  <a:extLst>
                    <a:ext uri="{FF2B5EF4-FFF2-40B4-BE49-F238E27FC236}">
                      <a16:creationId xmlns:a16="http://schemas.microsoft.com/office/drawing/2014/main" id="{EFE52F26-6114-8677-7F4C-EC2115C377A7}"/>
                    </a:ext>
                  </a:extLst>
                </p:cNvPr>
                <p:cNvSpPr txBox="1">
                  <a:spLocks noRot="1" noChangeAspect="1" noMove="1" noResize="1" noEditPoints="1" noAdjustHandles="1" noChangeArrowheads="1" noChangeShapeType="1" noTextEdit="1"/>
                </p:cNvSpPr>
                <p:nvPr/>
              </p:nvSpPr>
              <p:spPr>
                <a:xfrm>
                  <a:off x="1903155" y="1964017"/>
                  <a:ext cx="393134" cy="461665"/>
                </a:xfrm>
                <a:prstGeom prst="rect">
                  <a:avLst/>
                </a:prstGeom>
                <a:blipFill>
                  <a:blip r:embed="rId10"/>
                  <a:stretch>
                    <a:fillRect l="-1538" r="-153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71A75F-501E-3F18-7078-CBACDC693C3F}"/>
                    </a:ext>
                  </a:extLst>
                </p:cNvPr>
                <p:cNvSpPr txBox="1"/>
                <p:nvPr/>
              </p:nvSpPr>
              <p:spPr>
                <a:xfrm>
                  <a:off x="788762" y="1964017"/>
                  <a:ext cx="37396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rgbClr val="00B0F0"/>
                            </a:solidFill>
                            <a:latin typeface="Cambria Math" panose="02040503050406030204" pitchFamily="18" charset="0"/>
                          </a:rPr>
                          <m:t>𝑃</m:t>
                        </m:r>
                      </m:oMath>
                    </m:oMathPara>
                  </a14:m>
                  <a:endParaRPr lang="en-US" altLang="en-US" sz="2400" dirty="0"/>
                </a:p>
              </p:txBody>
            </p:sp>
          </mc:Choice>
          <mc:Fallback xmlns="">
            <p:sp>
              <p:nvSpPr>
                <p:cNvPr id="13" name="TextBox 12">
                  <a:extLst>
                    <a:ext uri="{FF2B5EF4-FFF2-40B4-BE49-F238E27FC236}">
                      <a16:creationId xmlns:a16="http://schemas.microsoft.com/office/drawing/2014/main" id="{3C71A75F-501E-3F18-7078-CBACDC693C3F}"/>
                    </a:ext>
                  </a:extLst>
                </p:cNvPr>
                <p:cNvSpPr txBox="1">
                  <a:spLocks noRot="1" noChangeAspect="1" noMove="1" noResize="1" noEditPoints="1" noAdjustHandles="1" noChangeArrowheads="1" noChangeShapeType="1" noTextEdit="1"/>
                </p:cNvSpPr>
                <p:nvPr/>
              </p:nvSpPr>
              <p:spPr>
                <a:xfrm>
                  <a:off x="788762" y="1964017"/>
                  <a:ext cx="373962" cy="461665"/>
                </a:xfrm>
                <a:prstGeom prst="rect">
                  <a:avLst/>
                </a:prstGeom>
                <a:blipFill>
                  <a:blip r:embed="rId11"/>
                  <a:stretch>
                    <a:fillRect l="-3226" r="-32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F4A1B7-6D05-1BAF-AD13-C1EB734689D9}"/>
                    </a:ext>
                  </a:extLst>
                </p:cNvPr>
                <p:cNvSpPr txBox="1"/>
                <p:nvPr/>
              </p:nvSpPr>
              <p:spPr>
                <a:xfrm>
                  <a:off x="1431960" y="1964017"/>
                  <a:ext cx="37396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m:t>
                        </m:r>
                      </m:oMath>
                    </m:oMathPara>
                  </a14:m>
                  <a:endParaRPr lang="en-US" altLang="en-US" sz="2400" dirty="0"/>
                </a:p>
              </p:txBody>
            </p:sp>
          </mc:Choice>
          <mc:Fallback xmlns="">
            <p:sp>
              <p:nvSpPr>
                <p:cNvPr id="14" name="TextBox 13">
                  <a:extLst>
                    <a:ext uri="{FF2B5EF4-FFF2-40B4-BE49-F238E27FC236}">
                      <a16:creationId xmlns:a16="http://schemas.microsoft.com/office/drawing/2014/main" id="{8BF4A1B7-6D05-1BAF-AD13-C1EB734689D9}"/>
                    </a:ext>
                  </a:extLst>
                </p:cNvPr>
                <p:cNvSpPr txBox="1">
                  <a:spLocks noRot="1" noChangeAspect="1" noMove="1" noResize="1" noEditPoints="1" noAdjustHandles="1" noChangeArrowheads="1" noChangeShapeType="1" noTextEdit="1"/>
                </p:cNvSpPr>
                <p:nvPr/>
              </p:nvSpPr>
              <p:spPr>
                <a:xfrm>
                  <a:off x="1431960" y="1964017"/>
                  <a:ext cx="373962" cy="461665"/>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3F8392-4A0C-66DB-498D-CAC8661021E0}"/>
                    </a:ext>
                  </a:extLst>
                </p:cNvPr>
                <p:cNvSpPr txBox="1"/>
                <p:nvPr/>
              </p:nvSpPr>
              <p:spPr>
                <a:xfrm>
                  <a:off x="1431960" y="2708975"/>
                  <a:ext cx="37396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chemeClr val="accent2"/>
                            </a:solidFill>
                            <a:latin typeface="Cambria Math" panose="02040503050406030204" pitchFamily="18" charset="0"/>
                          </a:rPr>
                          <m:t>𝑄</m:t>
                        </m:r>
                      </m:oMath>
                    </m:oMathPara>
                  </a14:m>
                  <a:endParaRPr lang="en-US" altLang="en-US" sz="2400" dirty="0">
                    <a:solidFill>
                      <a:schemeClr val="accent2"/>
                    </a:solidFill>
                  </a:endParaRPr>
                </a:p>
              </p:txBody>
            </p:sp>
          </mc:Choice>
          <mc:Fallback xmlns="">
            <p:sp>
              <p:nvSpPr>
                <p:cNvPr id="15" name="TextBox 14">
                  <a:extLst>
                    <a:ext uri="{FF2B5EF4-FFF2-40B4-BE49-F238E27FC236}">
                      <a16:creationId xmlns:a16="http://schemas.microsoft.com/office/drawing/2014/main" id="{BE3F8392-4A0C-66DB-498D-CAC8661021E0}"/>
                    </a:ext>
                  </a:extLst>
                </p:cNvPr>
                <p:cNvSpPr txBox="1">
                  <a:spLocks noRot="1" noChangeAspect="1" noMove="1" noResize="1" noEditPoints="1" noAdjustHandles="1" noChangeArrowheads="1" noChangeShapeType="1" noTextEdit="1"/>
                </p:cNvSpPr>
                <p:nvPr/>
              </p:nvSpPr>
              <p:spPr>
                <a:xfrm>
                  <a:off x="1431960" y="2708975"/>
                  <a:ext cx="373962" cy="461665"/>
                </a:xfrm>
                <a:prstGeom prst="rect">
                  <a:avLst/>
                </a:prstGeom>
                <a:blipFill>
                  <a:blip r:embed="rId13"/>
                  <a:stretch>
                    <a:fillRect l="-11475" r="-16393"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C7A274-2202-949E-60B3-2C894748C12C}"/>
                    </a:ext>
                  </a:extLst>
                </p:cNvPr>
                <p:cNvSpPr txBox="1"/>
                <p:nvPr/>
              </p:nvSpPr>
              <p:spPr>
                <a:xfrm>
                  <a:off x="2780906" y="2002327"/>
                  <a:ext cx="393134"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rgbClr val="C00000"/>
                            </a:solidFill>
                            <a:latin typeface="Cambria Math" panose="02040503050406030204" pitchFamily="18" charset="0"/>
                          </a:rPr>
                          <m:t>𝑆</m:t>
                        </m:r>
                      </m:oMath>
                    </m:oMathPara>
                  </a14:m>
                  <a:endParaRPr lang="en-US" altLang="en-US" sz="2400" dirty="0">
                    <a:solidFill>
                      <a:srgbClr val="C00000"/>
                    </a:solidFill>
                  </a:endParaRPr>
                </a:p>
              </p:txBody>
            </p:sp>
          </mc:Choice>
          <mc:Fallback xmlns="">
            <p:sp>
              <p:nvSpPr>
                <p:cNvPr id="16" name="TextBox 15">
                  <a:extLst>
                    <a:ext uri="{FF2B5EF4-FFF2-40B4-BE49-F238E27FC236}">
                      <a16:creationId xmlns:a16="http://schemas.microsoft.com/office/drawing/2014/main" id="{8CC7A274-2202-949E-60B3-2C894748C12C}"/>
                    </a:ext>
                  </a:extLst>
                </p:cNvPr>
                <p:cNvSpPr txBox="1">
                  <a:spLocks noRot="1" noChangeAspect="1" noMove="1" noResize="1" noEditPoints="1" noAdjustHandles="1" noChangeArrowheads="1" noChangeShapeType="1" noTextEdit="1"/>
                </p:cNvSpPr>
                <p:nvPr/>
              </p:nvSpPr>
              <p:spPr>
                <a:xfrm>
                  <a:off x="2780906" y="2002327"/>
                  <a:ext cx="393134" cy="461665"/>
                </a:xfrm>
                <a:prstGeom prst="rect">
                  <a:avLst/>
                </a:prstGeom>
                <a:blipFill>
                  <a:blip r:embed="rId14"/>
                  <a:stretch>
                    <a:fillRect/>
                  </a:stretch>
                </a:blipFill>
                <a:ln>
                  <a:noFill/>
                </a:ln>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06F4CA35-E265-AFCF-4DF8-25193C5C81A4}"/>
                </a:ext>
              </a:extLst>
            </p:cNvPr>
            <p:cNvCxnSpPr>
              <a:cxnSpLocks/>
              <a:stCxn id="2" idx="2"/>
              <a:endCxn id="6" idx="0"/>
            </p:cNvCxnSpPr>
            <p:nvPr/>
          </p:nvCxnSpPr>
          <p:spPr>
            <a:xfrm>
              <a:off x="1945589" y="1175954"/>
              <a:ext cx="593278" cy="223061"/>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EC205D7B-CFC2-663C-28D8-23D75143F1DE}"/>
                </a:ext>
              </a:extLst>
            </p:cNvPr>
            <p:cNvCxnSpPr>
              <a:cxnSpLocks/>
              <a:stCxn id="2" idx="2"/>
              <a:endCxn id="3" idx="0"/>
            </p:cNvCxnSpPr>
            <p:nvPr/>
          </p:nvCxnSpPr>
          <p:spPr>
            <a:xfrm flipH="1">
              <a:off x="1349705" y="1175954"/>
              <a:ext cx="595884" cy="216656"/>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449BF708-D4B3-7054-2FA0-097B19FFF487}"/>
                </a:ext>
              </a:extLst>
            </p:cNvPr>
            <p:cNvCxnSpPr>
              <a:cxnSpLocks/>
              <a:stCxn id="3" idx="2"/>
              <a:endCxn id="13" idx="0"/>
            </p:cNvCxnSpPr>
            <p:nvPr/>
          </p:nvCxnSpPr>
          <p:spPr>
            <a:xfrm flipH="1">
              <a:off x="975743" y="1854275"/>
              <a:ext cx="373962" cy="109742"/>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397D8664-17D5-FAF7-2771-38916D2F8649}"/>
                </a:ext>
              </a:extLst>
            </p:cNvPr>
            <p:cNvCxnSpPr>
              <a:cxnSpLocks/>
              <a:stCxn id="3" idx="2"/>
              <a:endCxn id="14" idx="0"/>
            </p:cNvCxnSpPr>
            <p:nvPr/>
          </p:nvCxnSpPr>
          <p:spPr>
            <a:xfrm>
              <a:off x="1349705" y="1854275"/>
              <a:ext cx="269236" cy="109742"/>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FAE13B80-507A-7662-FB6B-D50D8282A101}"/>
                </a:ext>
              </a:extLst>
            </p:cNvPr>
            <p:cNvCxnSpPr>
              <a:cxnSpLocks/>
              <a:stCxn id="6" idx="2"/>
              <a:endCxn id="10" idx="0"/>
            </p:cNvCxnSpPr>
            <p:nvPr/>
          </p:nvCxnSpPr>
          <p:spPr>
            <a:xfrm flipH="1">
              <a:off x="2099722" y="1860680"/>
              <a:ext cx="439145" cy="103337"/>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BDF57255-F5E2-651C-41D0-8EED5E2FBAA3}"/>
                </a:ext>
              </a:extLst>
            </p:cNvPr>
            <p:cNvCxnSpPr>
              <a:cxnSpLocks/>
              <a:stCxn id="6" idx="2"/>
              <a:endCxn id="16" idx="0"/>
            </p:cNvCxnSpPr>
            <p:nvPr/>
          </p:nvCxnSpPr>
          <p:spPr>
            <a:xfrm>
              <a:off x="2538867" y="1860680"/>
              <a:ext cx="438606" cy="141647"/>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77CECD6F-2374-7FCE-5ADE-9A1280932AFE}"/>
                </a:ext>
              </a:extLst>
            </p:cNvPr>
            <p:cNvCxnSpPr>
              <a:cxnSpLocks/>
              <a:stCxn id="14" idx="2"/>
              <a:endCxn id="15" idx="0"/>
            </p:cNvCxnSpPr>
            <p:nvPr/>
          </p:nvCxnSpPr>
          <p:spPr>
            <a:xfrm>
              <a:off x="1618941" y="2425682"/>
              <a:ext cx="0" cy="283293"/>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CACF61-CA5A-FFA7-F295-4BE6351B3D33}"/>
                    </a:ext>
                  </a:extLst>
                </p:cNvPr>
                <p:cNvSpPr txBox="1"/>
                <p:nvPr/>
              </p:nvSpPr>
              <p:spPr>
                <a:xfrm rot="5400000">
                  <a:off x="1934" y="3448577"/>
                  <a:ext cx="1942168"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chemeClr val="tx1"/>
                            </a:solidFill>
                            <a:latin typeface="Cambria Math" panose="02040503050406030204" pitchFamily="18" charset="0"/>
                          </a:rPr>
                          <m:t>𝑀</m:t>
                        </m:r>
                        <m:d>
                          <m:dPr>
                            <m:ctrlPr>
                              <a:rPr lang="en-US" altLang="en-US" sz="2400" b="0" i="1" smtClean="0">
                                <a:solidFill>
                                  <a:schemeClr val="tx1"/>
                                </a:solidFill>
                                <a:latin typeface="Cambria Math" panose="02040503050406030204" pitchFamily="18" charset="0"/>
                              </a:rPr>
                            </m:ctrlPr>
                          </m:dPr>
                          <m:e>
                            <m:r>
                              <a:rPr lang="en-US" altLang="en-US" sz="2400" b="0" i="1" smtClean="0">
                                <a:solidFill>
                                  <a:srgbClr val="00B0F0"/>
                                </a:solidFill>
                                <a:latin typeface="Cambria Math" panose="02040503050406030204" pitchFamily="18" charset="0"/>
                              </a:rPr>
                              <m:t>𝑃</m:t>
                            </m:r>
                          </m:e>
                        </m:d>
                        <m:r>
                          <a:rPr lang="en-US" altLang="en-US" sz="2400" b="0" i="1" smtClean="0">
                            <a:solidFill>
                              <a:schemeClr val="tx1"/>
                            </a:solidFill>
                            <a:latin typeface="Cambria Math" panose="02040503050406030204" pitchFamily="18" charset="0"/>
                          </a:rPr>
                          <m:t>=</m:t>
                        </m:r>
                        <m:r>
                          <a:rPr lang="en-US" altLang="en-US" sz="2400" b="0" i="1" smtClean="0">
                            <a:solidFill>
                              <a:srgbClr val="00B050"/>
                            </a:solidFill>
                            <a:latin typeface="Cambria Math" panose="02040503050406030204" pitchFamily="18" charset="0"/>
                          </a:rPr>
                          <m:t>𝑡𝑟𝑢𝑒</m:t>
                        </m:r>
                      </m:oMath>
                    </m:oMathPara>
                  </a14:m>
                  <a:endParaRPr lang="en-US" altLang="en-US" sz="2400" dirty="0">
                    <a:solidFill>
                      <a:srgbClr val="00B050"/>
                    </a:solidFill>
                  </a:endParaRPr>
                </a:p>
              </p:txBody>
            </p:sp>
          </mc:Choice>
          <mc:Fallback xmlns="">
            <p:sp>
              <p:nvSpPr>
                <p:cNvPr id="58" name="TextBox 57">
                  <a:extLst>
                    <a:ext uri="{FF2B5EF4-FFF2-40B4-BE49-F238E27FC236}">
                      <a16:creationId xmlns:a16="http://schemas.microsoft.com/office/drawing/2014/main" id="{0ECACF61-CA5A-FFA7-F295-4BE6351B3D33}"/>
                    </a:ext>
                  </a:extLst>
                </p:cNvPr>
                <p:cNvSpPr txBox="1">
                  <a:spLocks noRot="1" noChangeAspect="1" noMove="1" noResize="1" noEditPoints="1" noAdjustHandles="1" noChangeArrowheads="1" noChangeShapeType="1" noTextEdit="1"/>
                </p:cNvSpPr>
                <p:nvPr/>
              </p:nvSpPr>
              <p:spPr>
                <a:xfrm rot="5400000">
                  <a:off x="1934" y="3448577"/>
                  <a:ext cx="1942168" cy="461665"/>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750A159-0FFF-F4E0-A6BE-8CA0A695E4A6}"/>
                    </a:ext>
                  </a:extLst>
                </p:cNvPr>
                <p:cNvSpPr txBox="1"/>
                <p:nvPr/>
              </p:nvSpPr>
              <p:spPr>
                <a:xfrm rot="5400000">
                  <a:off x="603804" y="4096588"/>
                  <a:ext cx="2061699"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chemeClr val="tx1"/>
                            </a:solidFill>
                            <a:latin typeface="Cambria Math" panose="02040503050406030204" pitchFamily="18" charset="0"/>
                          </a:rPr>
                          <m:t>𝑀</m:t>
                        </m:r>
                        <m:d>
                          <m:dPr>
                            <m:ctrlPr>
                              <a:rPr lang="en-US" altLang="en-US" sz="2400" b="0" i="1" smtClean="0">
                                <a:solidFill>
                                  <a:schemeClr val="tx1"/>
                                </a:solidFill>
                                <a:latin typeface="Cambria Math" panose="02040503050406030204" pitchFamily="18" charset="0"/>
                              </a:rPr>
                            </m:ctrlPr>
                          </m:dPr>
                          <m:e>
                            <m:r>
                              <a:rPr lang="en-US" altLang="en-US" sz="2400" b="0" i="1" smtClean="0">
                                <a:solidFill>
                                  <a:schemeClr val="accent2"/>
                                </a:solidFill>
                                <a:latin typeface="Cambria Math" panose="02040503050406030204" pitchFamily="18" charset="0"/>
                              </a:rPr>
                              <m:t>𝑄</m:t>
                            </m:r>
                          </m:e>
                        </m:d>
                        <m:r>
                          <a:rPr lang="en-US" altLang="en-US" sz="2400" b="0" i="1" smtClean="0">
                            <a:solidFill>
                              <a:schemeClr val="tx1"/>
                            </a:solidFill>
                            <a:latin typeface="Cambria Math" panose="02040503050406030204" pitchFamily="18" charset="0"/>
                          </a:rPr>
                          <m:t>=</m:t>
                        </m:r>
                        <m:r>
                          <a:rPr lang="en-US" altLang="en-US" sz="2400" b="0" i="1" smtClean="0">
                            <a:solidFill>
                              <a:srgbClr val="FF0000"/>
                            </a:solidFill>
                            <a:latin typeface="Cambria Math" panose="02040503050406030204" pitchFamily="18" charset="0"/>
                          </a:rPr>
                          <m:t>𝑓𝑎𝑙𝑠𝑒</m:t>
                        </m:r>
                      </m:oMath>
                    </m:oMathPara>
                  </a14:m>
                  <a:endParaRPr lang="en-US" altLang="en-US" sz="2400" dirty="0">
                    <a:solidFill>
                      <a:srgbClr val="00B050"/>
                    </a:solidFill>
                  </a:endParaRPr>
                </a:p>
              </p:txBody>
            </p:sp>
          </mc:Choice>
          <mc:Fallback xmlns="">
            <p:sp>
              <p:nvSpPr>
                <p:cNvPr id="65" name="TextBox 64">
                  <a:extLst>
                    <a:ext uri="{FF2B5EF4-FFF2-40B4-BE49-F238E27FC236}">
                      <a16:creationId xmlns:a16="http://schemas.microsoft.com/office/drawing/2014/main" id="{3750A159-0FFF-F4E0-A6BE-8CA0A695E4A6}"/>
                    </a:ext>
                  </a:extLst>
                </p:cNvPr>
                <p:cNvSpPr txBox="1">
                  <a:spLocks noRot="1" noChangeAspect="1" noMove="1" noResize="1" noEditPoints="1" noAdjustHandles="1" noChangeArrowheads="1" noChangeShapeType="1" noTextEdit="1"/>
                </p:cNvSpPr>
                <p:nvPr/>
              </p:nvSpPr>
              <p:spPr>
                <a:xfrm rot="5400000">
                  <a:off x="603804" y="4096588"/>
                  <a:ext cx="2061699" cy="461665"/>
                </a:xfrm>
                <a:prstGeom prst="rect">
                  <a:avLst/>
                </a:prstGeom>
                <a:blipFill>
                  <a:blip r:embed="rId16"/>
                  <a:stretch>
                    <a:fillRect l="-17105" t="-296" b="-20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2005C4A-59CC-FE38-DD02-CD8B11E96BD3}"/>
                    </a:ext>
                  </a:extLst>
                </p:cNvPr>
                <p:cNvSpPr txBox="1"/>
                <p:nvPr/>
              </p:nvSpPr>
              <p:spPr>
                <a:xfrm rot="5400000">
                  <a:off x="1101720" y="3283744"/>
                  <a:ext cx="2061699"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chemeClr val="tx1"/>
                            </a:solidFill>
                            <a:latin typeface="Cambria Math" panose="02040503050406030204" pitchFamily="18" charset="0"/>
                          </a:rPr>
                          <m:t>𝑀</m:t>
                        </m:r>
                        <m:d>
                          <m:dPr>
                            <m:ctrlPr>
                              <a:rPr lang="en-US" altLang="en-US" sz="2400" b="0" i="1" smtClean="0">
                                <a:solidFill>
                                  <a:schemeClr val="tx1"/>
                                </a:solidFill>
                                <a:latin typeface="Cambria Math" panose="02040503050406030204" pitchFamily="18" charset="0"/>
                              </a:rPr>
                            </m:ctrlPr>
                          </m:dPr>
                          <m:e>
                            <m:r>
                              <a:rPr lang="en-US" altLang="en-US" sz="2400" b="0" i="1" smtClean="0">
                                <a:solidFill>
                                  <a:srgbClr val="7030A0"/>
                                </a:solidFill>
                                <a:latin typeface="Cambria Math" panose="02040503050406030204" pitchFamily="18" charset="0"/>
                              </a:rPr>
                              <m:t>𝑅</m:t>
                            </m:r>
                          </m:e>
                        </m:d>
                        <m:r>
                          <a:rPr lang="en-US" altLang="en-US" sz="2400" b="0" i="1" smtClean="0">
                            <a:solidFill>
                              <a:schemeClr val="tx1"/>
                            </a:solidFill>
                            <a:latin typeface="Cambria Math" panose="02040503050406030204" pitchFamily="18" charset="0"/>
                          </a:rPr>
                          <m:t>=</m:t>
                        </m:r>
                        <m:r>
                          <a:rPr lang="en-US" altLang="en-US" sz="2400" b="0" i="1" smtClean="0">
                            <a:solidFill>
                              <a:srgbClr val="00B050"/>
                            </a:solidFill>
                            <a:latin typeface="Cambria Math" panose="02040503050406030204" pitchFamily="18" charset="0"/>
                          </a:rPr>
                          <m:t>𝑡𝑟𝑢𝑒</m:t>
                        </m:r>
                      </m:oMath>
                    </m:oMathPara>
                  </a14:m>
                  <a:endParaRPr lang="en-US" altLang="en-US" sz="2400" dirty="0">
                    <a:solidFill>
                      <a:srgbClr val="00B050"/>
                    </a:solidFill>
                  </a:endParaRPr>
                </a:p>
              </p:txBody>
            </p:sp>
          </mc:Choice>
          <mc:Fallback xmlns="">
            <p:sp>
              <p:nvSpPr>
                <p:cNvPr id="66" name="TextBox 65">
                  <a:extLst>
                    <a:ext uri="{FF2B5EF4-FFF2-40B4-BE49-F238E27FC236}">
                      <a16:creationId xmlns:a16="http://schemas.microsoft.com/office/drawing/2014/main" id="{72005C4A-59CC-FE38-DD02-CD8B11E96BD3}"/>
                    </a:ext>
                  </a:extLst>
                </p:cNvPr>
                <p:cNvSpPr txBox="1">
                  <a:spLocks noRot="1" noChangeAspect="1" noMove="1" noResize="1" noEditPoints="1" noAdjustHandles="1" noChangeArrowheads="1" noChangeShapeType="1" noTextEdit="1"/>
                </p:cNvSpPr>
                <p:nvPr/>
              </p:nvSpPr>
              <p:spPr>
                <a:xfrm rot="5400000">
                  <a:off x="1101720" y="3283744"/>
                  <a:ext cx="2061699" cy="461665"/>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AD87FE4-7158-FADB-6624-E48E9378F0AB}"/>
                    </a:ext>
                  </a:extLst>
                </p:cNvPr>
                <p:cNvSpPr txBox="1"/>
                <p:nvPr/>
              </p:nvSpPr>
              <p:spPr>
                <a:xfrm rot="5400000">
                  <a:off x="1928368" y="3283744"/>
                  <a:ext cx="2061699"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chemeClr val="tx1"/>
                            </a:solidFill>
                            <a:latin typeface="Cambria Math" panose="02040503050406030204" pitchFamily="18" charset="0"/>
                          </a:rPr>
                          <m:t>𝑀</m:t>
                        </m:r>
                        <m:d>
                          <m:dPr>
                            <m:ctrlPr>
                              <a:rPr lang="en-US" altLang="en-US" sz="2400" b="0" i="1" smtClean="0">
                                <a:solidFill>
                                  <a:schemeClr val="tx1"/>
                                </a:solidFill>
                                <a:latin typeface="Cambria Math" panose="02040503050406030204" pitchFamily="18" charset="0"/>
                              </a:rPr>
                            </m:ctrlPr>
                          </m:dPr>
                          <m:e>
                            <m:r>
                              <a:rPr lang="en-US" altLang="en-US" sz="2400" b="0" i="1" smtClean="0">
                                <a:solidFill>
                                  <a:srgbClr val="C00000"/>
                                </a:solidFill>
                                <a:latin typeface="Cambria Math" panose="02040503050406030204" pitchFamily="18" charset="0"/>
                              </a:rPr>
                              <m:t>𝑆</m:t>
                            </m:r>
                          </m:e>
                        </m:d>
                        <m:r>
                          <a:rPr lang="en-US" altLang="en-US" sz="2400" b="0" i="1" smtClean="0">
                            <a:solidFill>
                              <a:schemeClr val="tx1"/>
                            </a:solidFill>
                            <a:latin typeface="Cambria Math" panose="02040503050406030204" pitchFamily="18" charset="0"/>
                          </a:rPr>
                          <m:t>=</m:t>
                        </m:r>
                        <m:r>
                          <a:rPr lang="en-US" altLang="en-US" sz="2400" b="0" i="1" smtClean="0">
                            <a:solidFill>
                              <a:srgbClr val="FF0000"/>
                            </a:solidFill>
                            <a:latin typeface="Cambria Math" panose="02040503050406030204" pitchFamily="18" charset="0"/>
                          </a:rPr>
                          <m:t>𝑓𝑎𝑙𝑠𝑒</m:t>
                        </m:r>
                      </m:oMath>
                    </m:oMathPara>
                  </a14:m>
                  <a:endParaRPr lang="en-US" altLang="en-US" sz="2400" dirty="0">
                    <a:solidFill>
                      <a:srgbClr val="00B050"/>
                    </a:solidFill>
                  </a:endParaRPr>
                </a:p>
              </p:txBody>
            </p:sp>
          </mc:Choice>
          <mc:Fallback xmlns="">
            <p:sp>
              <p:nvSpPr>
                <p:cNvPr id="67" name="TextBox 66">
                  <a:extLst>
                    <a:ext uri="{FF2B5EF4-FFF2-40B4-BE49-F238E27FC236}">
                      <a16:creationId xmlns:a16="http://schemas.microsoft.com/office/drawing/2014/main" id="{AAD87FE4-7158-FADB-6624-E48E9378F0AB}"/>
                    </a:ext>
                  </a:extLst>
                </p:cNvPr>
                <p:cNvSpPr txBox="1">
                  <a:spLocks noRot="1" noChangeAspect="1" noMove="1" noResize="1" noEditPoints="1" noAdjustHandles="1" noChangeArrowheads="1" noChangeShapeType="1" noTextEdit="1"/>
                </p:cNvSpPr>
                <p:nvPr/>
              </p:nvSpPr>
              <p:spPr>
                <a:xfrm rot="5400000">
                  <a:off x="1928368" y="3283744"/>
                  <a:ext cx="2061699" cy="461665"/>
                </a:xfrm>
                <a:prstGeom prst="rect">
                  <a:avLst/>
                </a:prstGeom>
                <a:blipFill>
                  <a:blip r:embed="rId18"/>
                  <a:stretch>
                    <a:fillRect l="-18667" b="-592"/>
                  </a:stretch>
                </a:blipFill>
                <a:ln>
                  <a:noFill/>
                </a:ln>
              </p:spPr>
              <p:txBody>
                <a:bodyPr/>
                <a:lstStyle/>
                <a:p>
                  <a:r>
                    <a:rPr lang="en-US">
                      <a:noFill/>
                    </a:rPr>
                    <a:t> </a:t>
                  </a:r>
                </a:p>
              </p:txBody>
            </p:sp>
          </mc:Fallback>
        </mc:AlternateContent>
      </p:grpSp>
      <p:sp>
        <p:nvSpPr>
          <p:cNvPr id="68" name="TextBox 67">
            <a:extLst>
              <a:ext uri="{FF2B5EF4-FFF2-40B4-BE49-F238E27FC236}">
                <a16:creationId xmlns:a16="http://schemas.microsoft.com/office/drawing/2014/main" id="{FF305176-A0AC-8C1F-AEC5-92EFEB003B1E}"/>
              </a:ext>
            </a:extLst>
          </p:cNvPr>
          <p:cNvSpPr txBox="1"/>
          <p:nvPr/>
        </p:nvSpPr>
        <p:spPr>
          <a:xfrm>
            <a:off x="646639" y="4431995"/>
            <a:ext cx="3944659" cy="1015663"/>
          </a:xfrm>
          <a:prstGeom prst="rect">
            <a:avLst/>
          </a:prstGeom>
          <a:noFill/>
          <a:ln>
            <a:noFill/>
          </a:ln>
        </p:spPr>
        <p:txBody>
          <a:bodyPr wrap="square">
            <a:spAutoFit/>
          </a:bodyPr>
          <a:lstStyle/>
          <a:p>
            <a:pPr>
              <a:spcAft>
                <a:spcPts val="1200"/>
              </a:spcAft>
            </a:pPr>
            <a:r>
              <a:rPr lang="en-US" altLang="en-US" sz="2000" dirty="0">
                <a:solidFill>
                  <a:srgbClr val="00B0F0"/>
                </a:solidFill>
              </a:rPr>
              <a:t>It is raining </a:t>
            </a:r>
            <a:r>
              <a:rPr lang="en-US" altLang="en-US" sz="2000" dirty="0"/>
              <a:t>and </a:t>
            </a:r>
            <a:r>
              <a:rPr lang="en-US" altLang="en-US" sz="2000" dirty="0">
                <a:solidFill>
                  <a:schemeClr val="accent2"/>
                </a:solidFill>
              </a:rPr>
              <a:t>my umbrella is </a:t>
            </a:r>
            <a:r>
              <a:rPr lang="en-US" altLang="en-US" sz="2000" i="1" dirty="0">
                <a:solidFill>
                  <a:schemeClr val="accent2"/>
                </a:solidFill>
              </a:rPr>
              <a:t>not</a:t>
            </a:r>
            <a:r>
              <a:rPr lang="en-US" altLang="en-US" sz="2000" dirty="0">
                <a:solidFill>
                  <a:schemeClr val="accent2"/>
                </a:solidFill>
              </a:rPr>
              <a:t> open</a:t>
            </a:r>
            <a:r>
              <a:rPr lang="en-US" altLang="en-US" sz="2000" dirty="0">
                <a:solidFill>
                  <a:srgbClr val="00B050"/>
                </a:solidFill>
              </a:rPr>
              <a:t> </a:t>
            </a:r>
            <a:r>
              <a:rPr lang="en-US" altLang="en-US" sz="2000" dirty="0"/>
              <a:t>and furthermore </a:t>
            </a:r>
            <a:r>
              <a:rPr lang="en-US" altLang="en-US" sz="2000" dirty="0">
                <a:solidFill>
                  <a:srgbClr val="7030A0"/>
                </a:solidFill>
              </a:rPr>
              <a:t>I am singing </a:t>
            </a:r>
            <a:r>
              <a:rPr lang="en-US" altLang="en-US" sz="2000" dirty="0"/>
              <a:t>or </a:t>
            </a:r>
            <a:r>
              <a:rPr lang="en-US" altLang="en-US" sz="2000" dirty="0">
                <a:solidFill>
                  <a:srgbClr val="C00000"/>
                </a:solidFill>
              </a:rPr>
              <a:t>dancing</a:t>
            </a:r>
            <a:r>
              <a:rPr lang="en-US" altLang="en-US" sz="2000" dirty="0"/>
              <a:t> (or both).</a:t>
            </a:r>
          </a:p>
        </p:txBody>
      </p:sp>
      <p:sp>
        <p:nvSpPr>
          <p:cNvPr id="69" name="Arrow: Right 68">
            <a:extLst>
              <a:ext uri="{FF2B5EF4-FFF2-40B4-BE49-F238E27FC236}">
                <a16:creationId xmlns:a16="http://schemas.microsoft.com/office/drawing/2014/main" id="{6BB77C88-E27A-7762-21F7-94CA12DC0D6C}"/>
              </a:ext>
            </a:extLst>
          </p:cNvPr>
          <p:cNvSpPr/>
          <p:nvPr/>
        </p:nvSpPr>
        <p:spPr>
          <a:xfrm>
            <a:off x="8487013" y="1135791"/>
            <a:ext cx="477585" cy="403620"/>
          </a:xfrm>
          <a:prstGeom prst="rightArrow">
            <a:avLst/>
          </a:prstGeom>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3962BFA-7ACB-7338-AE12-7877DD44BBFE}"/>
              </a:ext>
            </a:extLst>
          </p:cNvPr>
          <p:cNvGrpSpPr/>
          <p:nvPr/>
        </p:nvGrpSpPr>
        <p:grpSpPr>
          <a:xfrm>
            <a:off x="9140525" y="542701"/>
            <a:ext cx="2343370" cy="1594687"/>
            <a:chOff x="9140525" y="164078"/>
            <a:chExt cx="2343370" cy="1594687"/>
          </a:xfrm>
        </p:grpSpPr>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1C6288B-9DA4-808A-A8F7-72E9AA6CCE40}"/>
                    </a:ext>
                  </a:extLst>
                </p:cNvPr>
                <p:cNvSpPr txBox="1"/>
                <p:nvPr/>
              </p:nvSpPr>
              <p:spPr>
                <a:xfrm>
                  <a:off x="10110371" y="164078"/>
                  <a:ext cx="37396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m:t>
                        </m:r>
                      </m:oMath>
                    </m:oMathPara>
                  </a14:m>
                  <a:endParaRPr lang="en-US" altLang="en-US" sz="2400" dirty="0"/>
                </a:p>
              </p:txBody>
            </p:sp>
          </mc:Choice>
          <mc:Fallback xmlns="">
            <p:sp>
              <p:nvSpPr>
                <p:cNvPr id="70" name="TextBox 69">
                  <a:extLst>
                    <a:ext uri="{FF2B5EF4-FFF2-40B4-BE49-F238E27FC236}">
                      <a16:creationId xmlns:a16="http://schemas.microsoft.com/office/drawing/2014/main" id="{21C6288B-9DA4-808A-A8F7-72E9AA6CCE40}"/>
                    </a:ext>
                  </a:extLst>
                </p:cNvPr>
                <p:cNvSpPr txBox="1">
                  <a:spLocks noRot="1" noChangeAspect="1" noMove="1" noResize="1" noEditPoints="1" noAdjustHandles="1" noChangeArrowheads="1" noChangeShapeType="1" noTextEdit="1"/>
                </p:cNvSpPr>
                <p:nvPr/>
              </p:nvSpPr>
              <p:spPr>
                <a:xfrm>
                  <a:off x="10110371" y="164078"/>
                  <a:ext cx="373962" cy="461665"/>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5258BEE-A600-EE92-1915-2355C4D66A05}"/>
                    </a:ext>
                  </a:extLst>
                </p:cNvPr>
                <p:cNvSpPr txBox="1"/>
                <p:nvPr/>
              </p:nvSpPr>
              <p:spPr>
                <a:xfrm>
                  <a:off x="9514487" y="842399"/>
                  <a:ext cx="37396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m:t>
                        </m:r>
                      </m:oMath>
                    </m:oMathPara>
                  </a14:m>
                  <a:endParaRPr lang="en-US" altLang="en-US" sz="2400" dirty="0"/>
                </a:p>
              </p:txBody>
            </p:sp>
          </mc:Choice>
          <mc:Fallback xmlns="">
            <p:sp>
              <p:nvSpPr>
                <p:cNvPr id="71" name="TextBox 70">
                  <a:extLst>
                    <a:ext uri="{FF2B5EF4-FFF2-40B4-BE49-F238E27FC236}">
                      <a16:creationId xmlns:a16="http://schemas.microsoft.com/office/drawing/2014/main" id="{75258BEE-A600-EE92-1915-2355C4D66A05}"/>
                    </a:ext>
                  </a:extLst>
                </p:cNvPr>
                <p:cNvSpPr txBox="1">
                  <a:spLocks noRot="1" noChangeAspect="1" noMove="1" noResize="1" noEditPoints="1" noAdjustHandles="1" noChangeArrowheads="1" noChangeShapeType="1" noTextEdit="1"/>
                </p:cNvSpPr>
                <p:nvPr/>
              </p:nvSpPr>
              <p:spPr>
                <a:xfrm>
                  <a:off x="9514487" y="842399"/>
                  <a:ext cx="373962" cy="461665"/>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EE1C56C-BA22-EEC4-EEFF-379DB0FA8D8D}"/>
                    </a:ext>
                  </a:extLst>
                </p:cNvPr>
                <p:cNvSpPr txBox="1"/>
                <p:nvPr/>
              </p:nvSpPr>
              <p:spPr>
                <a:xfrm>
                  <a:off x="10694063" y="848804"/>
                  <a:ext cx="393134"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rPr>
                          <m:t>∨</m:t>
                        </m:r>
                      </m:oMath>
                    </m:oMathPara>
                  </a14:m>
                  <a:endParaRPr lang="en-US" altLang="en-US" sz="2400" dirty="0"/>
                </a:p>
              </p:txBody>
            </p:sp>
          </mc:Choice>
          <mc:Fallback xmlns="">
            <p:sp>
              <p:nvSpPr>
                <p:cNvPr id="72" name="TextBox 71">
                  <a:extLst>
                    <a:ext uri="{FF2B5EF4-FFF2-40B4-BE49-F238E27FC236}">
                      <a16:creationId xmlns:a16="http://schemas.microsoft.com/office/drawing/2014/main" id="{0EE1C56C-BA22-EEC4-EEFF-379DB0FA8D8D}"/>
                    </a:ext>
                  </a:extLst>
                </p:cNvPr>
                <p:cNvSpPr txBox="1">
                  <a:spLocks noRot="1" noChangeAspect="1" noMove="1" noResize="1" noEditPoints="1" noAdjustHandles="1" noChangeArrowheads="1" noChangeShapeType="1" noTextEdit="1"/>
                </p:cNvSpPr>
                <p:nvPr/>
              </p:nvSpPr>
              <p:spPr>
                <a:xfrm>
                  <a:off x="10694063" y="848804"/>
                  <a:ext cx="393134" cy="461665"/>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268DF51-A68F-0EAF-8333-A1FC91D94AE2}"/>
                    </a:ext>
                  </a:extLst>
                </p:cNvPr>
                <p:cNvSpPr txBox="1"/>
                <p:nvPr/>
              </p:nvSpPr>
              <p:spPr>
                <a:xfrm>
                  <a:off x="9140525" y="1413806"/>
                  <a:ext cx="373962" cy="3385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1600" b="0" i="1" smtClean="0">
                            <a:solidFill>
                              <a:srgbClr val="00B050"/>
                            </a:solidFill>
                            <a:latin typeface="Cambria Math" panose="02040503050406030204" pitchFamily="18" charset="0"/>
                          </a:rPr>
                          <m:t>𝑡𝑟𝑢𝑒</m:t>
                        </m:r>
                      </m:oMath>
                    </m:oMathPara>
                  </a14:m>
                  <a:endParaRPr lang="en-US" altLang="en-US" sz="1600" dirty="0">
                    <a:solidFill>
                      <a:srgbClr val="00B050"/>
                    </a:solidFill>
                  </a:endParaRPr>
                </a:p>
              </p:txBody>
            </p:sp>
          </mc:Choice>
          <mc:Fallback xmlns="">
            <p:sp>
              <p:nvSpPr>
                <p:cNvPr id="74" name="TextBox 73">
                  <a:extLst>
                    <a:ext uri="{FF2B5EF4-FFF2-40B4-BE49-F238E27FC236}">
                      <a16:creationId xmlns:a16="http://schemas.microsoft.com/office/drawing/2014/main" id="{4268DF51-A68F-0EAF-8333-A1FC91D94AE2}"/>
                    </a:ext>
                  </a:extLst>
                </p:cNvPr>
                <p:cNvSpPr txBox="1">
                  <a:spLocks noRot="1" noChangeAspect="1" noMove="1" noResize="1" noEditPoints="1" noAdjustHandles="1" noChangeArrowheads="1" noChangeShapeType="1" noTextEdit="1"/>
                </p:cNvSpPr>
                <p:nvPr/>
              </p:nvSpPr>
              <p:spPr>
                <a:xfrm>
                  <a:off x="9140525" y="1413806"/>
                  <a:ext cx="373962" cy="338554"/>
                </a:xfrm>
                <a:prstGeom prst="rect">
                  <a:avLst/>
                </a:prstGeom>
                <a:blipFill>
                  <a:blip r:embed="rId22"/>
                  <a:stretch>
                    <a:fillRect r="-45161"/>
                  </a:stretch>
                </a:blipFill>
                <a:ln>
                  <a:noFill/>
                </a:ln>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027BCB6-A0F5-BA11-7366-8E41AE504259}"/>
                </a:ext>
              </a:extLst>
            </p:cNvPr>
            <p:cNvCxnSpPr>
              <a:cxnSpLocks/>
              <a:stCxn id="70" idx="2"/>
              <a:endCxn id="72" idx="0"/>
            </p:cNvCxnSpPr>
            <p:nvPr/>
          </p:nvCxnSpPr>
          <p:spPr>
            <a:xfrm>
              <a:off x="10297352" y="625743"/>
              <a:ext cx="593278" cy="223061"/>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F51767A3-C2AB-B496-594B-E4021C57EF94}"/>
                </a:ext>
              </a:extLst>
            </p:cNvPr>
            <p:cNvCxnSpPr>
              <a:cxnSpLocks/>
              <a:stCxn id="70" idx="2"/>
              <a:endCxn id="71" idx="0"/>
            </p:cNvCxnSpPr>
            <p:nvPr/>
          </p:nvCxnSpPr>
          <p:spPr>
            <a:xfrm flipH="1">
              <a:off x="9701468" y="625743"/>
              <a:ext cx="595884" cy="216656"/>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D60ACF82-9AD7-66C3-6B7A-BCC72CD73B99}"/>
                </a:ext>
              </a:extLst>
            </p:cNvPr>
            <p:cNvCxnSpPr>
              <a:cxnSpLocks/>
              <a:stCxn id="71" idx="2"/>
              <a:endCxn id="74" idx="0"/>
            </p:cNvCxnSpPr>
            <p:nvPr/>
          </p:nvCxnSpPr>
          <p:spPr>
            <a:xfrm flipH="1">
              <a:off x="9327506" y="1304064"/>
              <a:ext cx="373962" cy="109742"/>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B680D58A-E4B0-3144-9F25-15140DDF77AA}"/>
                </a:ext>
              </a:extLst>
            </p:cNvPr>
            <p:cNvCxnSpPr>
              <a:cxnSpLocks/>
              <a:stCxn id="71" idx="2"/>
              <a:endCxn id="98" idx="0"/>
            </p:cNvCxnSpPr>
            <p:nvPr/>
          </p:nvCxnSpPr>
          <p:spPr>
            <a:xfrm>
              <a:off x="9701468" y="1304064"/>
              <a:ext cx="250226" cy="116147"/>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2" name="Straight Connector 81">
              <a:extLst>
                <a:ext uri="{FF2B5EF4-FFF2-40B4-BE49-F238E27FC236}">
                  <a16:creationId xmlns:a16="http://schemas.microsoft.com/office/drawing/2014/main" id="{2308FCFD-1200-D857-8E40-BC39234682A2}"/>
                </a:ext>
              </a:extLst>
            </p:cNvPr>
            <p:cNvCxnSpPr>
              <a:cxnSpLocks/>
              <a:stCxn id="72" idx="2"/>
              <a:endCxn id="92" idx="0"/>
            </p:cNvCxnSpPr>
            <p:nvPr/>
          </p:nvCxnSpPr>
          <p:spPr>
            <a:xfrm flipH="1">
              <a:off x="10441899" y="1310469"/>
              <a:ext cx="448731" cy="109742"/>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3E4AEF03-36A9-E3EE-1E90-609F6A2FC0AC}"/>
                </a:ext>
              </a:extLst>
            </p:cNvPr>
            <p:cNvCxnSpPr>
              <a:cxnSpLocks/>
              <a:stCxn id="72" idx="2"/>
              <a:endCxn id="95" idx="0"/>
            </p:cNvCxnSpPr>
            <p:nvPr/>
          </p:nvCxnSpPr>
          <p:spPr>
            <a:xfrm>
              <a:off x="10890630" y="1310469"/>
              <a:ext cx="406284" cy="109742"/>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C9785A7-213E-B679-25A8-6DA6EFEAEE75}"/>
                    </a:ext>
                  </a:extLst>
                </p:cNvPr>
                <p:cNvSpPr txBox="1"/>
                <p:nvPr/>
              </p:nvSpPr>
              <p:spPr>
                <a:xfrm>
                  <a:off x="10254918" y="1420211"/>
                  <a:ext cx="373962" cy="3385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1600" b="0" i="1" smtClean="0">
                            <a:solidFill>
                              <a:srgbClr val="00B050"/>
                            </a:solidFill>
                            <a:latin typeface="Cambria Math" panose="02040503050406030204" pitchFamily="18" charset="0"/>
                          </a:rPr>
                          <m:t>𝑡𝑟𝑢𝑒</m:t>
                        </m:r>
                      </m:oMath>
                    </m:oMathPara>
                  </a14:m>
                  <a:endParaRPr lang="en-US" altLang="en-US" sz="1600" dirty="0">
                    <a:solidFill>
                      <a:srgbClr val="00B050"/>
                    </a:solidFill>
                  </a:endParaRPr>
                </a:p>
              </p:txBody>
            </p:sp>
          </mc:Choice>
          <mc:Fallback xmlns="">
            <p:sp>
              <p:nvSpPr>
                <p:cNvPr id="92" name="TextBox 91">
                  <a:extLst>
                    <a:ext uri="{FF2B5EF4-FFF2-40B4-BE49-F238E27FC236}">
                      <a16:creationId xmlns:a16="http://schemas.microsoft.com/office/drawing/2014/main" id="{BC9785A7-213E-B679-25A8-6DA6EFEAEE75}"/>
                    </a:ext>
                  </a:extLst>
                </p:cNvPr>
                <p:cNvSpPr txBox="1">
                  <a:spLocks noRot="1" noChangeAspect="1" noMove="1" noResize="1" noEditPoints="1" noAdjustHandles="1" noChangeArrowheads="1" noChangeShapeType="1" noTextEdit="1"/>
                </p:cNvSpPr>
                <p:nvPr/>
              </p:nvSpPr>
              <p:spPr>
                <a:xfrm>
                  <a:off x="10254918" y="1420211"/>
                  <a:ext cx="373962" cy="338554"/>
                </a:xfrm>
                <a:prstGeom prst="rect">
                  <a:avLst/>
                </a:prstGeom>
                <a:blipFill>
                  <a:blip r:embed="rId23"/>
                  <a:stretch>
                    <a:fillRect r="-451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DB09327-2C7E-D5C0-F0F1-31CC57F8190E}"/>
                    </a:ext>
                  </a:extLst>
                </p:cNvPr>
                <p:cNvSpPr txBox="1"/>
                <p:nvPr/>
              </p:nvSpPr>
              <p:spPr>
                <a:xfrm>
                  <a:off x="11109933" y="1420211"/>
                  <a:ext cx="373962" cy="3385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1600" b="0" i="1" smtClean="0">
                            <a:solidFill>
                              <a:srgbClr val="FF0000"/>
                            </a:solidFill>
                            <a:latin typeface="Cambria Math" panose="02040503050406030204" pitchFamily="18" charset="0"/>
                          </a:rPr>
                          <m:t>𝑓𝑎𝑙𝑠𝑒</m:t>
                        </m:r>
                      </m:oMath>
                    </m:oMathPara>
                  </a14:m>
                  <a:endParaRPr lang="en-US" altLang="en-US" sz="1600" dirty="0">
                    <a:solidFill>
                      <a:srgbClr val="FF0000"/>
                    </a:solidFill>
                  </a:endParaRPr>
                </a:p>
              </p:txBody>
            </p:sp>
          </mc:Choice>
          <mc:Fallback xmlns="">
            <p:sp>
              <p:nvSpPr>
                <p:cNvPr id="95" name="TextBox 94">
                  <a:extLst>
                    <a:ext uri="{FF2B5EF4-FFF2-40B4-BE49-F238E27FC236}">
                      <a16:creationId xmlns:a16="http://schemas.microsoft.com/office/drawing/2014/main" id="{BDB09327-2C7E-D5C0-F0F1-31CC57F8190E}"/>
                    </a:ext>
                  </a:extLst>
                </p:cNvPr>
                <p:cNvSpPr txBox="1">
                  <a:spLocks noRot="1" noChangeAspect="1" noMove="1" noResize="1" noEditPoints="1" noAdjustHandles="1" noChangeArrowheads="1" noChangeShapeType="1" noTextEdit="1"/>
                </p:cNvSpPr>
                <p:nvPr/>
              </p:nvSpPr>
              <p:spPr>
                <a:xfrm>
                  <a:off x="11109933" y="1420211"/>
                  <a:ext cx="373962" cy="338554"/>
                </a:xfrm>
                <a:prstGeom prst="rect">
                  <a:avLst/>
                </a:prstGeom>
                <a:blipFill>
                  <a:blip r:embed="rId24"/>
                  <a:stretch>
                    <a:fillRect r="-75806" b="-89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FE2925A-9B98-1E52-064B-81A20C93EEF6}"/>
                    </a:ext>
                  </a:extLst>
                </p:cNvPr>
                <p:cNvSpPr txBox="1"/>
                <p:nvPr/>
              </p:nvSpPr>
              <p:spPr>
                <a:xfrm>
                  <a:off x="9764713" y="1420211"/>
                  <a:ext cx="373962" cy="3385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1600" b="0" i="1" smtClean="0">
                            <a:solidFill>
                              <a:srgbClr val="00B050"/>
                            </a:solidFill>
                            <a:latin typeface="Cambria Math" panose="02040503050406030204" pitchFamily="18" charset="0"/>
                          </a:rPr>
                          <m:t>𝑡𝑟𝑢𝑒</m:t>
                        </m:r>
                      </m:oMath>
                    </m:oMathPara>
                  </a14:m>
                  <a:endParaRPr lang="en-US" altLang="en-US" sz="1600" dirty="0">
                    <a:solidFill>
                      <a:srgbClr val="00B050"/>
                    </a:solidFill>
                  </a:endParaRPr>
                </a:p>
              </p:txBody>
            </p:sp>
          </mc:Choice>
          <mc:Fallback xmlns="">
            <p:sp>
              <p:nvSpPr>
                <p:cNvPr id="98" name="TextBox 97">
                  <a:extLst>
                    <a:ext uri="{FF2B5EF4-FFF2-40B4-BE49-F238E27FC236}">
                      <a16:creationId xmlns:a16="http://schemas.microsoft.com/office/drawing/2014/main" id="{BFE2925A-9B98-1E52-064B-81A20C93EEF6}"/>
                    </a:ext>
                  </a:extLst>
                </p:cNvPr>
                <p:cNvSpPr txBox="1">
                  <a:spLocks noRot="1" noChangeAspect="1" noMove="1" noResize="1" noEditPoints="1" noAdjustHandles="1" noChangeArrowheads="1" noChangeShapeType="1" noTextEdit="1"/>
                </p:cNvSpPr>
                <p:nvPr/>
              </p:nvSpPr>
              <p:spPr>
                <a:xfrm>
                  <a:off x="9764713" y="1420211"/>
                  <a:ext cx="373962" cy="338554"/>
                </a:xfrm>
                <a:prstGeom prst="rect">
                  <a:avLst/>
                </a:prstGeom>
                <a:blipFill>
                  <a:blip r:embed="rId25"/>
                  <a:stretch>
                    <a:fillRect r="-45902"/>
                  </a:stretch>
                </a:blipFill>
                <a:ln>
                  <a:noFill/>
                </a:ln>
              </p:spPr>
              <p:txBody>
                <a:bodyPr/>
                <a:lstStyle/>
                <a:p>
                  <a:r>
                    <a:rPr lang="en-US">
                      <a:noFill/>
                    </a:rPr>
                    <a:t> </a:t>
                  </a:r>
                </a:p>
              </p:txBody>
            </p:sp>
          </mc:Fallback>
        </mc:AlternateContent>
      </p:grpSp>
      <p:sp>
        <p:nvSpPr>
          <p:cNvPr id="100" name="Arrow: Right 99">
            <a:extLst>
              <a:ext uri="{FF2B5EF4-FFF2-40B4-BE49-F238E27FC236}">
                <a16:creationId xmlns:a16="http://schemas.microsoft.com/office/drawing/2014/main" id="{030703E4-5E24-8B50-D744-A04D6DED4A5C}"/>
              </a:ext>
            </a:extLst>
          </p:cNvPr>
          <p:cNvSpPr/>
          <p:nvPr/>
        </p:nvSpPr>
        <p:spPr>
          <a:xfrm rot="5400000">
            <a:off x="10049020" y="2459745"/>
            <a:ext cx="477585" cy="403620"/>
          </a:xfrm>
          <a:prstGeom prst="rightArrow">
            <a:avLst/>
          </a:prstGeom>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3A7B996C-676D-E179-87C7-064A0C70DCB5}"/>
              </a:ext>
            </a:extLst>
          </p:cNvPr>
          <p:cNvGrpSpPr/>
          <p:nvPr/>
        </p:nvGrpSpPr>
        <p:grpSpPr>
          <a:xfrm>
            <a:off x="9377826" y="3029828"/>
            <a:ext cx="1689206" cy="990413"/>
            <a:chOff x="4165163" y="2531481"/>
            <a:chExt cx="1689206" cy="990413"/>
          </a:xfrm>
        </p:grpSpPr>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AB31A0EB-6D81-8A99-E1AA-7E7F5D41A029}"/>
                    </a:ext>
                  </a:extLst>
                </p:cNvPr>
                <p:cNvSpPr txBox="1"/>
                <p:nvPr/>
              </p:nvSpPr>
              <p:spPr>
                <a:xfrm>
                  <a:off x="4887129" y="2531481"/>
                  <a:ext cx="37396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m:t>
                        </m:r>
                      </m:oMath>
                    </m:oMathPara>
                  </a14:m>
                  <a:endParaRPr lang="en-US" altLang="en-US" sz="2400" dirty="0"/>
                </a:p>
              </p:txBody>
            </p:sp>
          </mc:Choice>
          <mc:Fallback xmlns="">
            <p:sp>
              <p:nvSpPr>
                <p:cNvPr id="101" name="TextBox 100">
                  <a:extLst>
                    <a:ext uri="{FF2B5EF4-FFF2-40B4-BE49-F238E27FC236}">
                      <a16:creationId xmlns:a16="http://schemas.microsoft.com/office/drawing/2014/main" id="{AB31A0EB-6D81-8A99-E1AA-7E7F5D41A029}"/>
                    </a:ext>
                  </a:extLst>
                </p:cNvPr>
                <p:cNvSpPr txBox="1">
                  <a:spLocks noRot="1" noChangeAspect="1" noMove="1" noResize="1" noEditPoints="1" noAdjustHandles="1" noChangeArrowheads="1" noChangeShapeType="1" noTextEdit="1"/>
                </p:cNvSpPr>
                <p:nvPr/>
              </p:nvSpPr>
              <p:spPr>
                <a:xfrm>
                  <a:off x="4887129" y="2531481"/>
                  <a:ext cx="373962" cy="461665"/>
                </a:xfrm>
                <a:prstGeom prst="rect">
                  <a:avLst/>
                </a:prstGeom>
                <a:blipFill>
                  <a:blip r:embed="rId26"/>
                  <a:stretch>
                    <a:fillRect/>
                  </a:stretch>
                </a:blipFill>
                <a:ln>
                  <a:noFill/>
                </a:ln>
              </p:spPr>
              <p:txBody>
                <a:bodyPr/>
                <a:lstStyle/>
                <a:p>
                  <a:r>
                    <a:rPr lang="en-US">
                      <a:noFill/>
                    </a:rPr>
                    <a:t> </a:t>
                  </a:r>
                </a:p>
              </p:txBody>
            </p:sp>
          </mc:Fallback>
        </mc:AlternateContent>
        <p:cxnSp>
          <p:nvCxnSpPr>
            <p:cNvPr id="105" name="Straight Connector 104">
              <a:extLst>
                <a:ext uri="{FF2B5EF4-FFF2-40B4-BE49-F238E27FC236}">
                  <a16:creationId xmlns:a16="http://schemas.microsoft.com/office/drawing/2014/main" id="{9B996450-1B01-F300-BFCA-24258EE5D294}"/>
                </a:ext>
              </a:extLst>
            </p:cNvPr>
            <p:cNvCxnSpPr>
              <a:cxnSpLocks/>
              <a:stCxn id="101" idx="2"/>
              <a:endCxn id="116" idx="0"/>
            </p:cNvCxnSpPr>
            <p:nvPr/>
          </p:nvCxnSpPr>
          <p:spPr>
            <a:xfrm>
              <a:off x="5074110" y="2993146"/>
              <a:ext cx="593278" cy="190194"/>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6" name="Straight Connector 105">
              <a:extLst>
                <a:ext uri="{FF2B5EF4-FFF2-40B4-BE49-F238E27FC236}">
                  <a16:creationId xmlns:a16="http://schemas.microsoft.com/office/drawing/2014/main" id="{E34BEF2B-93E3-9FBD-1BEE-4F26E89959BA}"/>
                </a:ext>
              </a:extLst>
            </p:cNvPr>
            <p:cNvCxnSpPr>
              <a:cxnSpLocks/>
              <a:stCxn id="101" idx="2"/>
              <a:endCxn id="113" idx="0"/>
            </p:cNvCxnSpPr>
            <p:nvPr/>
          </p:nvCxnSpPr>
          <p:spPr>
            <a:xfrm flipH="1">
              <a:off x="4352144" y="2993146"/>
              <a:ext cx="721966" cy="190194"/>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294A09F5-B804-304A-F8A1-B6B58B2C113D}"/>
                    </a:ext>
                  </a:extLst>
                </p:cNvPr>
                <p:cNvSpPr txBox="1"/>
                <p:nvPr/>
              </p:nvSpPr>
              <p:spPr>
                <a:xfrm>
                  <a:off x="4165163" y="3183340"/>
                  <a:ext cx="373962" cy="3385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1600" b="0" i="1" smtClean="0">
                            <a:solidFill>
                              <a:srgbClr val="00B050"/>
                            </a:solidFill>
                            <a:latin typeface="Cambria Math" panose="02040503050406030204" pitchFamily="18" charset="0"/>
                          </a:rPr>
                          <m:t>𝑡𝑟𝑢𝑒</m:t>
                        </m:r>
                      </m:oMath>
                    </m:oMathPara>
                  </a14:m>
                  <a:endParaRPr lang="en-US" altLang="en-US" sz="1600" dirty="0">
                    <a:solidFill>
                      <a:srgbClr val="00B050"/>
                    </a:solidFill>
                  </a:endParaRPr>
                </a:p>
              </p:txBody>
            </p:sp>
          </mc:Choice>
          <mc:Fallback xmlns="">
            <p:sp>
              <p:nvSpPr>
                <p:cNvPr id="113" name="TextBox 112">
                  <a:extLst>
                    <a:ext uri="{FF2B5EF4-FFF2-40B4-BE49-F238E27FC236}">
                      <a16:creationId xmlns:a16="http://schemas.microsoft.com/office/drawing/2014/main" id="{294A09F5-B804-304A-F8A1-B6B58B2C113D}"/>
                    </a:ext>
                  </a:extLst>
                </p:cNvPr>
                <p:cNvSpPr txBox="1">
                  <a:spLocks noRot="1" noChangeAspect="1" noMove="1" noResize="1" noEditPoints="1" noAdjustHandles="1" noChangeArrowheads="1" noChangeShapeType="1" noTextEdit="1"/>
                </p:cNvSpPr>
                <p:nvPr/>
              </p:nvSpPr>
              <p:spPr>
                <a:xfrm>
                  <a:off x="4165163" y="3183340"/>
                  <a:ext cx="373962" cy="338554"/>
                </a:xfrm>
                <a:prstGeom prst="rect">
                  <a:avLst/>
                </a:prstGeom>
                <a:blipFill>
                  <a:blip r:embed="rId27"/>
                  <a:stretch>
                    <a:fillRect r="-451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2DD2A8B-D5E6-421B-7F4C-ED41CA721C70}"/>
                    </a:ext>
                  </a:extLst>
                </p:cNvPr>
                <p:cNvSpPr txBox="1"/>
                <p:nvPr/>
              </p:nvSpPr>
              <p:spPr>
                <a:xfrm>
                  <a:off x="5480407" y="3183340"/>
                  <a:ext cx="373962" cy="3385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1600" b="0" i="1" smtClean="0">
                            <a:solidFill>
                              <a:srgbClr val="00B050"/>
                            </a:solidFill>
                            <a:latin typeface="Cambria Math" panose="02040503050406030204" pitchFamily="18" charset="0"/>
                          </a:rPr>
                          <m:t>𝑡𝑟𝑢𝑒</m:t>
                        </m:r>
                      </m:oMath>
                    </m:oMathPara>
                  </a14:m>
                  <a:endParaRPr lang="en-US" altLang="en-US" sz="1600" dirty="0">
                    <a:solidFill>
                      <a:srgbClr val="00B050"/>
                    </a:solidFill>
                  </a:endParaRPr>
                </a:p>
              </p:txBody>
            </p:sp>
          </mc:Choice>
          <mc:Fallback xmlns="">
            <p:sp>
              <p:nvSpPr>
                <p:cNvPr id="116" name="TextBox 115">
                  <a:extLst>
                    <a:ext uri="{FF2B5EF4-FFF2-40B4-BE49-F238E27FC236}">
                      <a16:creationId xmlns:a16="http://schemas.microsoft.com/office/drawing/2014/main" id="{22DD2A8B-D5E6-421B-7F4C-ED41CA721C70}"/>
                    </a:ext>
                  </a:extLst>
                </p:cNvPr>
                <p:cNvSpPr txBox="1">
                  <a:spLocks noRot="1" noChangeAspect="1" noMove="1" noResize="1" noEditPoints="1" noAdjustHandles="1" noChangeArrowheads="1" noChangeShapeType="1" noTextEdit="1"/>
                </p:cNvSpPr>
                <p:nvPr/>
              </p:nvSpPr>
              <p:spPr>
                <a:xfrm>
                  <a:off x="5480407" y="3183340"/>
                  <a:ext cx="373962" cy="338554"/>
                </a:xfrm>
                <a:prstGeom prst="rect">
                  <a:avLst/>
                </a:prstGeom>
                <a:blipFill>
                  <a:blip r:embed="rId28"/>
                  <a:stretch>
                    <a:fillRect r="-47541"/>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3BA533D4-C2EE-AFD7-D955-8D5533DAB2DB}"/>
                  </a:ext>
                </a:extLst>
              </p:cNvPr>
              <p:cNvSpPr txBox="1"/>
              <p:nvPr/>
            </p:nvSpPr>
            <p:spPr>
              <a:xfrm>
                <a:off x="10038492" y="4675150"/>
                <a:ext cx="373962" cy="3385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1600" b="0" i="1" smtClean="0">
                          <a:solidFill>
                            <a:srgbClr val="00B050"/>
                          </a:solidFill>
                          <a:latin typeface="Cambria Math" panose="02040503050406030204" pitchFamily="18" charset="0"/>
                        </a:rPr>
                        <m:t>𝑡𝑟𝑢𝑒</m:t>
                      </m:r>
                    </m:oMath>
                  </m:oMathPara>
                </a14:m>
                <a:endParaRPr lang="en-US" altLang="en-US" sz="1600" dirty="0">
                  <a:solidFill>
                    <a:srgbClr val="00B050"/>
                  </a:solidFill>
                </a:endParaRPr>
              </a:p>
            </p:txBody>
          </p:sp>
        </mc:Choice>
        <mc:Fallback xmlns="">
          <p:sp>
            <p:nvSpPr>
              <p:cNvPr id="121" name="TextBox 120">
                <a:extLst>
                  <a:ext uri="{FF2B5EF4-FFF2-40B4-BE49-F238E27FC236}">
                    <a16:creationId xmlns:a16="http://schemas.microsoft.com/office/drawing/2014/main" id="{3BA533D4-C2EE-AFD7-D955-8D5533DAB2DB}"/>
                  </a:ext>
                </a:extLst>
              </p:cNvPr>
              <p:cNvSpPr txBox="1">
                <a:spLocks noRot="1" noChangeAspect="1" noMove="1" noResize="1" noEditPoints="1" noAdjustHandles="1" noChangeArrowheads="1" noChangeShapeType="1" noTextEdit="1"/>
              </p:cNvSpPr>
              <p:nvPr/>
            </p:nvSpPr>
            <p:spPr>
              <a:xfrm>
                <a:off x="10038492" y="4675150"/>
                <a:ext cx="373962" cy="338554"/>
              </a:xfrm>
              <a:prstGeom prst="rect">
                <a:avLst/>
              </a:prstGeom>
              <a:blipFill>
                <a:blip r:embed="rId29"/>
                <a:stretch>
                  <a:fillRect r="-45902"/>
                </a:stretch>
              </a:blipFill>
              <a:ln>
                <a:noFill/>
              </a:ln>
            </p:spPr>
            <p:txBody>
              <a:bodyPr/>
              <a:lstStyle/>
              <a:p>
                <a:r>
                  <a:rPr lang="en-US">
                    <a:noFill/>
                  </a:rPr>
                  <a:t> </a:t>
                </a:r>
              </a:p>
            </p:txBody>
          </p:sp>
        </mc:Fallback>
      </mc:AlternateContent>
      <p:sp>
        <p:nvSpPr>
          <p:cNvPr id="123" name="Arrow: Right 122">
            <a:extLst>
              <a:ext uri="{FF2B5EF4-FFF2-40B4-BE49-F238E27FC236}">
                <a16:creationId xmlns:a16="http://schemas.microsoft.com/office/drawing/2014/main" id="{FDDD529A-7EFF-AA63-C0D9-D99158EF85AB}"/>
              </a:ext>
            </a:extLst>
          </p:cNvPr>
          <p:cNvSpPr/>
          <p:nvPr/>
        </p:nvSpPr>
        <p:spPr>
          <a:xfrm rot="5400000">
            <a:off x="10065196" y="4239922"/>
            <a:ext cx="477585" cy="403620"/>
          </a:xfrm>
          <a:prstGeom prst="rightArrow">
            <a:avLst/>
          </a:prstGeom>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8A75C1F8-E874-F7E0-9234-3F2CE0228956}"/>
              </a:ext>
            </a:extLst>
          </p:cNvPr>
          <p:cNvSpPr txBox="1"/>
          <p:nvPr/>
        </p:nvSpPr>
        <p:spPr>
          <a:xfrm>
            <a:off x="7112777" y="5787124"/>
            <a:ext cx="4759615" cy="707886"/>
          </a:xfrm>
          <a:prstGeom prst="rect">
            <a:avLst/>
          </a:prstGeom>
          <a:noFill/>
          <a:ln>
            <a:noFill/>
          </a:ln>
        </p:spPr>
        <p:txBody>
          <a:bodyPr wrap="square">
            <a:spAutoFit/>
          </a:bodyPr>
          <a:lstStyle/>
          <a:p>
            <a:pPr>
              <a:spcAft>
                <a:spcPts val="1200"/>
              </a:spcAft>
            </a:pPr>
            <a:r>
              <a:rPr lang="en-US" altLang="en-US" sz="2000" dirty="0"/>
              <a:t>We can say that is sentence is satisfiable. (It may evaluate to true for other models.)</a:t>
            </a:r>
          </a:p>
        </p:txBody>
      </p:sp>
    </p:spTree>
    <p:extLst>
      <p:ext uri="{BB962C8B-B14F-4D97-AF65-F5344CB8AC3E}">
        <p14:creationId xmlns:p14="http://schemas.microsoft.com/office/powerpoint/2010/main" val="185956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00" grpId="0" animBg="1"/>
      <p:bldP spid="121" grpId="0"/>
      <p:bldP spid="123" grpId="0" animBg="1"/>
      <p:bldP spid="1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528C7-6476-3C76-6E4C-8B848F26D3E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B062644-8893-386C-978F-F7C492730AEC}"/>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Example: Exclusive Or</a:t>
            </a:r>
            <a:endParaRPr lang="en-US" sz="3600" dirty="0"/>
          </a:p>
        </p:txBody>
      </p:sp>
      <mc:AlternateContent xmlns:mc="http://schemas.openxmlformats.org/markup-compatibility/2006" xmlns:a14="http://schemas.microsoft.com/office/drawing/2010/main">
        <mc:Choice Requires="a14">
          <p:sp>
            <p:nvSpPr>
              <p:cNvPr id="15" name="object 3">
                <a:extLst>
                  <a:ext uri="{FF2B5EF4-FFF2-40B4-BE49-F238E27FC236}">
                    <a16:creationId xmlns:a16="http://schemas.microsoft.com/office/drawing/2014/main" id="{3689FC76-506E-481C-66F8-1FF256F29D46}"/>
                  </a:ext>
                </a:extLst>
              </p:cNvPr>
              <p:cNvSpPr txBox="1"/>
              <p:nvPr/>
            </p:nvSpPr>
            <p:spPr>
              <a:xfrm>
                <a:off x="900109" y="945959"/>
                <a:ext cx="10882312" cy="1020151"/>
              </a:xfrm>
              <a:prstGeom prst="rect">
                <a:avLst/>
              </a:prstGeom>
            </p:spPr>
            <p:txBody>
              <a:bodyPr vert="horz" wrap="square" lIns="0" tIns="95885" rIns="0" bIns="0" rtlCol="0">
                <a:spAutoFit/>
              </a:bodyPr>
              <a:lstStyle/>
              <a:p>
                <a:pPr algn="just"/>
                <a:r>
                  <a:rPr lang="en-US" sz="2000" b="1" i="1" dirty="0"/>
                  <a:t>Exercise.</a:t>
                </a:r>
                <a:r>
                  <a:rPr lang="en-US" sz="2000" dirty="0"/>
                  <a:t> For propositions </a:t>
                </a:r>
                <a14:m>
                  <m:oMath xmlns:m="http://schemas.openxmlformats.org/officeDocument/2006/math">
                    <m:r>
                      <a:rPr lang="en-US" sz="2000" b="0" i="1" smtClean="0">
                        <a:latin typeface="Cambria Math" panose="02040503050406030204" pitchFamily="18" charset="0"/>
                      </a:rPr>
                      <m:t>𝐴</m:t>
                    </m:r>
                  </m:oMath>
                </a14:m>
                <a:r>
                  <a:rPr lang="en-US" sz="2000" dirty="0"/>
                  <a:t> and </a:t>
                </a:r>
                <a14:m>
                  <m:oMath xmlns:m="http://schemas.openxmlformats.org/officeDocument/2006/math">
                    <m:r>
                      <a:rPr lang="en-US" sz="2000" b="0" i="1" smtClean="0">
                        <a:latin typeface="Cambria Math" panose="02040503050406030204" pitchFamily="18" charset="0"/>
                      </a:rPr>
                      <m:t>𝐵</m:t>
                    </m:r>
                  </m:oMath>
                </a14:m>
                <a:r>
                  <a:rPr lang="en-US" sz="2000" dirty="0"/>
                  <a:t>, the </a:t>
                </a:r>
                <a:r>
                  <a:rPr lang="en-US" sz="2000" b="1" i="1" dirty="0"/>
                  <a:t>exclusive or</a:t>
                </a:r>
                <a:r>
                  <a:rPr lang="en-US" sz="2000" dirty="0"/>
                  <a:t> operation, denoted as </a:t>
                </a:r>
                <a14:m>
                  <m:oMath xmlns:m="http://schemas.openxmlformats.org/officeDocument/2006/math">
                    <m:r>
                      <a:rPr lang="en-US" sz="2000" i="1" dirty="0" smtClean="0">
                        <a:latin typeface="Cambria Math" panose="02040503050406030204" pitchFamily="18" charset="0"/>
                      </a:rPr>
                      <m:t>𝐴</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𝐵</m:t>
                    </m:r>
                  </m:oMath>
                </a14:m>
                <a:r>
                  <a:rPr lang="en-US" sz="2000" dirty="0"/>
                  <a:t>, yields true if and only if exactly one of the operands </a:t>
                </a:r>
                <a14:m>
                  <m:oMath xmlns:m="http://schemas.openxmlformats.org/officeDocument/2006/math">
                    <m:r>
                      <a:rPr lang="en-US" sz="2000" i="1" dirty="0" smtClean="0">
                        <a:latin typeface="Cambria Math" panose="02040503050406030204" pitchFamily="18" charset="0"/>
                      </a:rPr>
                      <m:t>𝐴</m:t>
                    </m:r>
                  </m:oMath>
                </a14:m>
                <a:r>
                  <a:rPr lang="en-US" sz="2000" dirty="0"/>
                  <a:t> or </a:t>
                </a:r>
                <a14:m>
                  <m:oMath xmlns:m="http://schemas.openxmlformats.org/officeDocument/2006/math">
                    <m:r>
                      <a:rPr lang="en-US" sz="2000" i="1" dirty="0" smtClean="0">
                        <a:latin typeface="Cambria Math" panose="02040503050406030204" pitchFamily="18" charset="0"/>
                      </a:rPr>
                      <m:t>𝐵</m:t>
                    </m:r>
                  </m:oMath>
                </a14:m>
                <a:r>
                  <a:rPr lang="en-US" sz="2000" dirty="0"/>
                  <a:t> is true. Define an equivalent logical expression for </a:t>
                </a:r>
                <a14:m>
                  <m:oMath xmlns:m="http://schemas.openxmlformats.org/officeDocument/2006/math">
                    <m:r>
                      <a:rPr lang="en-US" sz="2000" i="1" dirty="0">
                        <a:latin typeface="Cambria Math" panose="02040503050406030204" pitchFamily="18" charset="0"/>
                      </a:rPr>
                      <m:t>𝐴</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𝐵</m:t>
                    </m:r>
                  </m:oMath>
                </a14:m>
                <a:r>
                  <a:rPr lang="en-US" sz="2000" dirty="0"/>
                  <a:t>. Demonstrate the equivalence with a truth table.</a:t>
                </a:r>
              </a:p>
            </p:txBody>
          </p:sp>
        </mc:Choice>
        <mc:Fallback xmlns="">
          <p:sp>
            <p:nvSpPr>
              <p:cNvPr id="15" name="object 3">
                <a:extLst>
                  <a:ext uri="{FF2B5EF4-FFF2-40B4-BE49-F238E27FC236}">
                    <a16:creationId xmlns:a16="http://schemas.microsoft.com/office/drawing/2014/main" id="{3689FC76-506E-481C-66F8-1FF256F29D46}"/>
                  </a:ext>
                </a:extLst>
              </p:cNvPr>
              <p:cNvSpPr txBox="1">
                <a:spLocks noRot="1" noChangeAspect="1" noMove="1" noResize="1" noEditPoints="1" noAdjustHandles="1" noChangeArrowheads="1" noChangeShapeType="1" noTextEdit="1"/>
              </p:cNvSpPr>
              <p:nvPr/>
            </p:nvSpPr>
            <p:spPr>
              <a:xfrm>
                <a:off x="900109" y="945959"/>
                <a:ext cx="10882312" cy="1020151"/>
              </a:xfrm>
              <a:prstGeom prst="rect">
                <a:avLst/>
              </a:prstGeom>
              <a:blipFill>
                <a:blip r:embed="rId2"/>
                <a:stretch>
                  <a:fillRect l="-1457" r="-1401" b="-13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6B24E5B5-5A9A-A855-B04A-5FD416D666EC}"/>
                  </a:ext>
                </a:extLst>
              </p:cNvPr>
              <p:cNvGraphicFramePr>
                <a:graphicFrameLocks noGrp="1"/>
              </p:cNvGraphicFramePr>
              <p:nvPr>
                <p:extLst>
                  <p:ext uri="{D42A27DB-BD31-4B8C-83A1-F6EECF244321}">
                    <p14:modId xmlns:p14="http://schemas.microsoft.com/office/powerpoint/2010/main" val="2276123716"/>
                  </p:ext>
                </p:extLst>
              </p:nvPr>
            </p:nvGraphicFramePr>
            <p:xfrm>
              <a:off x="4400492" y="2926875"/>
              <a:ext cx="2315179" cy="1981200"/>
            </p:xfrm>
            <a:graphic>
              <a:graphicData uri="http://schemas.openxmlformats.org/drawingml/2006/table">
                <a:tbl>
                  <a:tblPr firstRow="1" bandRow="1">
                    <a:tableStyleId>{8EC20E35-A176-4012-BC5E-935CFFF8708E}</a:tableStyleId>
                  </a:tblPr>
                  <a:tblGrid>
                    <a:gridCol w="1266162">
                      <a:extLst>
                        <a:ext uri="{9D8B030D-6E8A-4147-A177-3AD203B41FA5}">
                          <a16:colId xmlns:a16="http://schemas.microsoft.com/office/drawing/2014/main" val="1540597907"/>
                        </a:ext>
                      </a:extLst>
                    </a:gridCol>
                    <a:gridCol w="1049017">
                      <a:extLst>
                        <a:ext uri="{9D8B030D-6E8A-4147-A177-3AD203B41FA5}">
                          <a16:colId xmlns:a16="http://schemas.microsoft.com/office/drawing/2014/main" val="934910308"/>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en-US" sz="2000" b="0" smtClean="0">
                                    <a:latin typeface="Cambria Math" panose="02040503050406030204" pitchFamily="18" charset="0"/>
                                  </a:rPr>
                                  <m:t>𝐴</m:t>
                                </m:r>
                                <m:r>
                                  <a:rPr lang="en-US" altLang="en-US" sz="2000" b="0" smtClean="0">
                                    <a:latin typeface="Cambria Math" panose="02040503050406030204" pitchFamily="18" charset="0"/>
                                  </a:rPr>
                                  <m:t>∧~</m:t>
                                </m:r>
                                <m:r>
                                  <a:rPr lang="en-US" altLang="en-US" sz="2000" b="0" smtClean="0">
                                    <a:latin typeface="Cambria Math" panose="02040503050406030204" pitchFamily="18" charset="0"/>
                                  </a:rPr>
                                  <m:t>𝐵</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altLang="en-US" sz="2000" b="0" smtClean="0">
                                    <a:latin typeface="Cambria Math" panose="02040503050406030204" pitchFamily="18" charset="0"/>
                                  </a:rPr>
                                  <m:t>~</m:t>
                                </m:r>
                                <m:r>
                                  <a:rPr lang="en-US" altLang="en-US" sz="2000" b="0" smtClean="0">
                                    <a:latin typeface="Cambria Math" panose="02040503050406030204" pitchFamily="18" charset="0"/>
                                  </a:rPr>
                                  <m:t>𝐴</m:t>
                                </m:r>
                                <m:r>
                                  <a:rPr lang="en-US" altLang="en-US" sz="2000" b="0" smtClean="0">
                                    <a:latin typeface="Cambria Math" panose="02040503050406030204" pitchFamily="18" charset="0"/>
                                  </a:rPr>
                                  <m:t>∧</m:t>
                                </m:r>
                                <m:r>
                                  <a:rPr lang="en-US" altLang="en-US" sz="2000" b="0" smtClean="0">
                                    <a:latin typeface="Cambria Math" panose="02040503050406030204" pitchFamily="18" charset="0"/>
                                  </a:rPr>
                                  <m:t>𝐵</m:t>
                                </m:r>
                              </m:oMath>
                            </m:oMathPara>
                          </a14:m>
                          <a:endParaRPr lang="en-US" sz="2000" dirty="0"/>
                        </a:p>
                      </a:txBody>
                      <a:tcPr/>
                    </a:tc>
                    <a:extLst>
                      <a:ext uri="{0D108BD9-81ED-4DB2-BD59-A6C34878D82A}">
                        <a16:rowId xmlns:a16="http://schemas.microsoft.com/office/drawing/2014/main" val="3516720460"/>
                      </a:ext>
                    </a:extLst>
                  </a:tr>
                  <a:tr h="370840">
                    <a:tc>
                      <a:txBody>
                        <a:bodyPr/>
                        <a:lstStyle/>
                        <a:p>
                          <a:pPr algn="ctr"/>
                          <a:r>
                            <a:rPr lang="en-US" sz="2000" dirty="0"/>
                            <a:t>F</a:t>
                          </a:r>
                        </a:p>
                      </a:txBody>
                      <a:tcPr/>
                    </a:tc>
                    <a:tc>
                      <a:txBody>
                        <a:bodyPr/>
                        <a:lstStyle/>
                        <a:p>
                          <a:pPr algn="ctr"/>
                          <a:r>
                            <a:rPr lang="en-US" sz="2000" dirty="0"/>
                            <a:t>F</a:t>
                          </a:r>
                        </a:p>
                      </a:txBody>
                      <a:tcPr/>
                    </a:tc>
                    <a:extLst>
                      <a:ext uri="{0D108BD9-81ED-4DB2-BD59-A6C34878D82A}">
                        <a16:rowId xmlns:a16="http://schemas.microsoft.com/office/drawing/2014/main" val="2018254753"/>
                      </a:ext>
                    </a:extLst>
                  </a:tr>
                  <a:tr h="370840">
                    <a:tc>
                      <a:txBody>
                        <a:bodyPr/>
                        <a:lstStyle/>
                        <a:p>
                          <a:pPr algn="ctr"/>
                          <a:r>
                            <a:rPr lang="en-US" sz="2000" dirty="0"/>
                            <a:t>T</a:t>
                          </a:r>
                        </a:p>
                      </a:txBody>
                      <a:tcPr/>
                    </a:tc>
                    <a:tc>
                      <a:txBody>
                        <a:bodyPr/>
                        <a:lstStyle/>
                        <a:p>
                          <a:pPr algn="ctr"/>
                          <a:r>
                            <a:rPr lang="en-US" sz="2000" dirty="0"/>
                            <a:t>F</a:t>
                          </a:r>
                        </a:p>
                      </a:txBody>
                      <a:tcPr/>
                    </a:tc>
                    <a:extLst>
                      <a:ext uri="{0D108BD9-81ED-4DB2-BD59-A6C34878D82A}">
                        <a16:rowId xmlns:a16="http://schemas.microsoft.com/office/drawing/2014/main" val="1514276111"/>
                      </a:ext>
                    </a:extLst>
                  </a:tr>
                  <a:tr h="370840">
                    <a:tc>
                      <a:txBody>
                        <a:bodyPr/>
                        <a:lstStyle/>
                        <a:p>
                          <a:pPr algn="ctr"/>
                          <a:r>
                            <a:rPr lang="en-US" sz="2000" dirty="0"/>
                            <a:t>F</a:t>
                          </a:r>
                        </a:p>
                      </a:txBody>
                      <a:tcPr/>
                    </a:tc>
                    <a:tc>
                      <a:txBody>
                        <a:bodyPr/>
                        <a:lstStyle/>
                        <a:p>
                          <a:pPr algn="ctr"/>
                          <a:r>
                            <a:rPr lang="en-US" sz="2000" dirty="0"/>
                            <a:t>T</a:t>
                          </a:r>
                        </a:p>
                      </a:txBody>
                      <a:tcPr/>
                    </a:tc>
                    <a:extLst>
                      <a:ext uri="{0D108BD9-81ED-4DB2-BD59-A6C34878D82A}">
                        <a16:rowId xmlns:a16="http://schemas.microsoft.com/office/drawing/2014/main" val="3750708789"/>
                      </a:ext>
                    </a:extLst>
                  </a:tr>
                  <a:tr h="370840">
                    <a:tc>
                      <a:txBody>
                        <a:bodyPr/>
                        <a:lstStyle/>
                        <a:p>
                          <a:pPr algn="ctr"/>
                          <a:r>
                            <a:rPr lang="en-US" sz="2000" dirty="0"/>
                            <a:t>F</a:t>
                          </a:r>
                        </a:p>
                      </a:txBody>
                      <a:tcPr/>
                    </a:tc>
                    <a:tc>
                      <a:txBody>
                        <a:bodyPr/>
                        <a:lstStyle/>
                        <a:p>
                          <a:pPr algn="ctr"/>
                          <a:r>
                            <a:rPr lang="en-US" sz="2000" dirty="0"/>
                            <a:t>F</a:t>
                          </a:r>
                        </a:p>
                      </a:txBody>
                      <a:tcPr/>
                    </a:tc>
                    <a:extLst>
                      <a:ext uri="{0D108BD9-81ED-4DB2-BD59-A6C34878D82A}">
                        <a16:rowId xmlns:a16="http://schemas.microsoft.com/office/drawing/2014/main" val="772522091"/>
                      </a:ext>
                    </a:extLst>
                  </a:tr>
                </a:tbl>
              </a:graphicData>
            </a:graphic>
          </p:graphicFrame>
        </mc:Choice>
        <mc:Fallback xmlns="">
          <p:graphicFrame>
            <p:nvGraphicFramePr>
              <p:cNvPr id="2" name="Table 1">
                <a:extLst>
                  <a:ext uri="{FF2B5EF4-FFF2-40B4-BE49-F238E27FC236}">
                    <a16:creationId xmlns:a16="http://schemas.microsoft.com/office/drawing/2014/main" id="{6B24E5B5-5A9A-A855-B04A-5FD416D666EC}"/>
                  </a:ext>
                </a:extLst>
              </p:cNvPr>
              <p:cNvGraphicFramePr>
                <a:graphicFrameLocks noGrp="1"/>
              </p:cNvGraphicFramePr>
              <p:nvPr>
                <p:extLst>
                  <p:ext uri="{D42A27DB-BD31-4B8C-83A1-F6EECF244321}">
                    <p14:modId xmlns:p14="http://schemas.microsoft.com/office/powerpoint/2010/main" val="2276123716"/>
                  </p:ext>
                </p:extLst>
              </p:nvPr>
            </p:nvGraphicFramePr>
            <p:xfrm>
              <a:off x="4400492" y="2926875"/>
              <a:ext cx="2315179" cy="1981200"/>
            </p:xfrm>
            <a:graphic>
              <a:graphicData uri="http://schemas.openxmlformats.org/drawingml/2006/table">
                <a:tbl>
                  <a:tblPr firstRow="1" bandRow="1">
                    <a:tableStyleId>{8EC20E35-A176-4012-BC5E-935CFFF8708E}</a:tableStyleId>
                  </a:tblPr>
                  <a:tblGrid>
                    <a:gridCol w="1266162">
                      <a:extLst>
                        <a:ext uri="{9D8B030D-6E8A-4147-A177-3AD203B41FA5}">
                          <a16:colId xmlns:a16="http://schemas.microsoft.com/office/drawing/2014/main" val="1540597907"/>
                        </a:ext>
                      </a:extLst>
                    </a:gridCol>
                    <a:gridCol w="1049017">
                      <a:extLst>
                        <a:ext uri="{9D8B030D-6E8A-4147-A177-3AD203B41FA5}">
                          <a16:colId xmlns:a16="http://schemas.microsoft.com/office/drawing/2014/main" val="934910308"/>
                        </a:ext>
                      </a:extLst>
                    </a:gridCol>
                  </a:tblGrid>
                  <a:tr h="396240">
                    <a:tc>
                      <a:txBody>
                        <a:bodyPr/>
                        <a:lstStyle/>
                        <a:p>
                          <a:endParaRPr lang="en-US"/>
                        </a:p>
                      </a:txBody>
                      <a:tcPr>
                        <a:blipFill>
                          <a:blip r:embed="rId3"/>
                          <a:stretch>
                            <a:fillRect t="-3077" r="-84135" b="-427692"/>
                          </a:stretch>
                        </a:blipFill>
                      </a:tcPr>
                    </a:tc>
                    <a:tc>
                      <a:txBody>
                        <a:bodyPr/>
                        <a:lstStyle/>
                        <a:p>
                          <a:endParaRPr lang="en-US"/>
                        </a:p>
                      </a:txBody>
                      <a:tcPr>
                        <a:blipFill>
                          <a:blip r:embed="rId3"/>
                          <a:stretch>
                            <a:fillRect l="-120231" t="-3077" r="-1156" b="-427692"/>
                          </a:stretch>
                        </a:blipFill>
                      </a:tcPr>
                    </a:tc>
                    <a:extLst>
                      <a:ext uri="{0D108BD9-81ED-4DB2-BD59-A6C34878D82A}">
                        <a16:rowId xmlns:a16="http://schemas.microsoft.com/office/drawing/2014/main" val="3516720460"/>
                      </a:ext>
                    </a:extLst>
                  </a:tr>
                  <a:tr h="396240">
                    <a:tc>
                      <a:txBody>
                        <a:bodyPr/>
                        <a:lstStyle/>
                        <a:p>
                          <a:pPr algn="ctr"/>
                          <a:r>
                            <a:rPr lang="en-US" sz="2000" dirty="0"/>
                            <a:t>F</a:t>
                          </a:r>
                        </a:p>
                      </a:txBody>
                      <a:tcPr/>
                    </a:tc>
                    <a:tc>
                      <a:txBody>
                        <a:bodyPr/>
                        <a:lstStyle/>
                        <a:p>
                          <a:pPr algn="ctr"/>
                          <a:r>
                            <a:rPr lang="en-US" sz="2000" dirty="0"/>
                            <a:t>F</a:t>
                          </a:r>
                        </a:p>
                      </a:txBody>
                      <a:tcPr/>
                    </a:tc>
                    <a:extLst>
                      <a:ext uri="{0D108BD9-81ED-4DB2-BD59-A6C34878D82A}">
                        <a16:rowId xmlns:a16="http://schemas.microsoft.com/office/drawing/2014/main" val="2018254753"/>
                      </a:ext>
                    </a:extLst>
                  </a:tr>
                  <a:tr h="396240">
                    <a:tc>
                      <a:txBody>
                        <a:bodyPr/>
                        <a:lstStyle/>
                        <a:p>
                          <a:pPr algn="ctr"/>
                          <a:r>
                            <a:rPr lang="en-US" sz="2000" dirty="0"/>
                            <a:t>T</a:t>
                          </a:r>
                        </a:p>
                      </a:txBody>
                      <a:tcPr/>
                    </a:tc>
                    <a:tc>
                      <a:txBody>
                        <a:bodyPr/>
                        <a:lstStyle/>
                        <a:p>
                          <a:pPr algn="ctr"/>
                          <a:r>
                            <a:rPr lang="en-US" sz="2000" dirty="0"/>
                            <a:t>F</a:t>
                          </a:r>
                        </a:p>
                      </a:txBody>
                      <a:tcPr/>
                    </a:tc>
                    <a:extLst>
                      <a:ext uri="{0D108BD9-81ED-4DB2-BD59-A6C34878D82A}">
                        <a16:rowId xmlns:a16="http://schemas.microsoft.com/office/drawing/2014/main" val="1514276111"/>
                      </a:ext>
                    </a:extLst>
                  </a:tr>
                  <a:tr h="396240">
                    <a:tc>
                      <a:txBody>
                        <a:bodyPr/>
                        <a:lstStyle/>
                        <a:p>
                          <a:pPr algn="ctr"/>
                          <a:r>
                            <a:rPr lang="en-US" sz="2000" dirty="0"/>
                            <a:t>F</a:t>
                          </a:r>
                        </a:p>
                      </a:txBody>
                      <a:tcPr/>
                    </a:tc>
                    <a:tc>
                      <a:txBody>
                        <a:bodyPr/>
                        <a:lstStyle/>
                        <a:p>
                          <a:pPr algn="ctr"/>
                          <a:r>
                            <a:rPr lang="en-US" sz="2000" dirty="0"/>
                            <a:t>T</a:t>
                          </a:r>
                        </a:p>
                      </a:txBody>
                      <a:tcPr/>
                    </a:tc>
                    <a:extLst>
                      <a:ext uri="{0D108BD9-81ED-4DB2-BD59-A6C34878D82A}">
                        <a16:rowId xmlns:a16="http://schemas.microsoft.com/office/drawing/2014/main" val="3750708789"/>
                      </a:ext>
                    </a:extLst>
                  </a:tr>
                  <a:tr h="396240">
                    <a:tc>
                      <a:txBody>
                        <a:bodyPr/>
                        <a:lstStyle/>
                        <a:p>
                          <a:pPr algn="ctr"/>
                          <a:r>
                            <a:rPr lang="en-US" sz="2000" dirty="0"/>
                            <a:t>F</a:t>
                          </a:r>
                        </a:p>
                      </a:txBody>
                      <a:tcPr/>
                    </a:tc>
                    <a:tc>
                      <a:txBody>
                        <a:bodyPr/>
                        <a:lstStyle/>
                        <a:p>
                          <a:pPr algn="ctr"/>
                          <a:r>
                            <a:rPr lang="en-US" sz="2000" dirty="0"/>
                            <a:t>F</a:t>
                          </a:r>
                        </a:p>
                      </a:txBody>
                      <a:tcPr/>
                    </a:tc>
                    <a:extLst>
                      <a:ext uri="{0D108BD9-81ED-4DB2-BD59-A6C34878D82A}">
                        <a16:rowId xmlns:a16="http://schemas.microsoft.com/office/drawing/2014/main" val="772522091"/>
                      </a:ext>
                    </a:extLst>
                  </a:tr>
                </a:tbl>
              </a:graphicData>
            </a:graphic>
          </p:graphicFrame>
        </mc:Fallback>
      </mc:AlternateContent>
      <p:sp>
        <p:nvSpPr>
          <p:cNvPr id="3" name="object 3">
            <a:extLst>
              <a:ext uri="{FF2B5EF4-FFF2-40B4-BE49-F238E27FC236}">
                <a16:creationId xmlns:a16="http://schemas.microsoft.com/office/drawing/2014/main" id="{C9237891-0E04-1223-C082-40FC0B200279}"/>
              </a:ext>
            </a:extLst>
          </p:cNvPr>
          <p:cNvSpPr txBox="1"/>
          <p:nvPr/>
        </p:nvSpPr>
        <p:spPr>
          <a:xfrm>
            <a:off x="900109" y="2276801"/>
            <a:ext cx="1090532" cy="404598"/>
          </a:xfrm>
          <a:prstGeom prst="rect">
            <a:avLst/>
          </a:prstGeom>
        </p:spPr>
        <p:txBody>
          <a:bodyPr vert="horz" wrap="square" lIns="0" tIns="95885" rIns="0" bIns="0" rtlCol="0">
            <a:spAutoFit/>
          </a:bodyPr>
          <a:lstStyle/>
          <a:p>
            <a:pPr algn="just"/>
            <a:r>
              <a:rPr lang="en-US" sz="2000" i="1" dirty="0"/>
              <a:t>Solution.</a:t>
            </a:r>
            <a:endParaRPr lang="en-US" sz="20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4369657A-A359-9541-3667-5BE8B853CB48}"/>
                  </a:ext>
                </a:extLst>
              </p:cNvPr>
              <p:cNvGraphicFramePr>
                <a:graphicFrameLocks noGrp="1"/>
              </p:cNvGraphicFramePr>
              <p:nvPr>
                <p:extLst>
                  <p:ext uri="{D42A27DB-BD31-4B8C-83A1-F6EECF244321}">
                    <p14:modId xmlns:p14="http://schemas.microsoft.com/office/powerpoint/2010/main" val="978167911"/>
                  </p:ext>
                </p:extLst>
              </p:nvPr>
            </p:nvGraphicFramePr>
            <p:xfrm>
              <a:off x="6715671" y="2926875"/>
              <a:ext cx="2459455" cy="1981200"/>
            </p:xfrm>
            <a:graphic>
              <a:graphicData uri="http://schemas.openxmlformats.org/drawingml/2006/table">
                <a:tbl>
                  <a:tblPr firstRow="1" bandRow="1">
                    <a:tableStyleId>{8EC20E35-A176-4012-BC5E-935CFFF8708E}</a:tableStyleId>
                  </a:tblPr>
                  <a:tblGrid>
                    <a:gridCol w="2459455">
                      <a:extLst>
                        <a:ext uri="{9D8B030D-6E8A-4147-A177-3AD203B41FA5}">
                          <a16:colId xmlns:a16="http://schemas.microsoft.com/office/drawing/2014/main" val="170844217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en-US" sz="2000" b="0" i="1" smtClean="0">
                                        <a:latin typeface="Cambria Math" panose="02040503050406030204" pitchFamily="18" charset="0"/>
                                      </a:rPr>
                                    </m:ctrlPr>
                                  </m:dPr>
                                  <m:e>
                                    <m:r>
                                      <a:rPr lang="en-US" altLang="en-US" sz="2000" b="0" smtClean="0">
                                        <a:latin typeface="Cambria Math" panose="02040503050406030204" pitchFamily="18" charset="0"/>
                                      </a:rPr>
                                      <m:t>𝐴</m:t>
                                    </m:r>
                                    <m:r>
                                      <a:rPr lang="en-US" altLang="en-US" sz="2000" b="0" smtClean="0">
                                        <a:latin typeface="Cambria Math" panose="02040503050406030204" pitchFamily="18" charset="0"/>
                                      </a:rPr>
                                      <m:t>∧~</m:t>
                                    </m:r>
                                    <m:r>
                                      <a:rPr lang="en-US" altLang="en-US" sz="2000" b="0" smtClean="0">
                                        <a:latin typeface="Cambria Math" panose="02040503050406030204" pitchFamily="18" charset="0"/>
                                      </a:rPr>
                                      <m:t>𝐵</m:t>
                                    </m:r>
                                  </m:e>
                                </m:d>
                                <m:r>
                                  <a:rPr lang="en-US" altLang="en-US" sz="2000" b="0" smtClean="0">
                                    <a:latin typeface="Cambria Math" panose="02040503050406030204" pitchFamily="18" charset="0"/>
                                  </a:rPr>
                                  <m:t>∨</m:t>
                                </m:r>
                                <m:d>
                                  <m:dPr>
                                    <m:ctrlPr>
                                      <a:rPr lang="en-US" altLang="en-US" sz="2000" b="0" i="1" smtClean="0">
                                        <a:latin typeface="Cambria Math" panose="02040503050406030204" pitchFamily="18" charset="0"/>
                                      </a:rPr>
                                    </m:ctrlPr>
                                  </m:dPr>
                                  <m:e>
                                    <m:r>
                                      <a:rPr lang="en-US" altLang="en-US" sz="2000" b="0" smtClean="0">
                                        <a:latin typeface="Cambria Math" panose="02040503050406030204" pitchFamily="18" charset="0"/>
                                      </a:rPr>
                                      <m:t>~</m:t>
                                    </m:r>
                                    <m:r>
                                      <a:rPr lang="en-US" altLang="en-US" sz="2000" b="0" smtClean="0">
                                        <a:latin typeface="Cambria Math" panose="02040503050406030204" pitchFamily="18" charset="0"/>
                                      </a:rPr>
                                      <m:t>𝐴</m:t>
                                    </m:r>
                                    <m:r>
                                      <a:rPr lang="en-US" altLang="en-US" sz="2000" b="0" smtClean="0">
                                        <a:latin typeface="Cambria Math" panose="02040503050406030204" pitchFamily="18" charset="0"/>
                                      </a:rPr>
                                      <m:t>∧</m:t>
                                    </m:r>
                                    <m:r>
                                      <a:rPr lang="en-US" altLang="en-US" sz="2000" b="0" smtClean="0">
                                        <a:latin typeface="Cambria Math" panose="02040503050406030204" pitchFamily="18" charset="0"/>
                                      </a:rPr>
                                      <m:t>𝐵</m:t>
                                    </m:r>
                                  </m:e>
                                </m:d>
                              </m:oMath>
                            </m:oMathPara>
                          </a14:m>
                          <a:endParaRPr lang="en-US" sz="2000" dirty="0"/>
                        </a:p>
                      </a:txBody>
                      <a:tcPr/>
                    </a:tc>
                    <a:extLst>
                      <a:ext uri="{0D108BD9-81ED-4DB2-BD59-A6C34878D82A}">
                        <a16:rowId xmlns:a16="http://schemas.microsoft.com/office/drawing/2014/main" val="3516720460"/>
                      </a:ext>
                    </a:extLst>
                  </a:tr>
                  <a:tr h="370840">
                    <a:tc>
                      <a:txBody>
                        <a:bodyPr/>
                        <a:lstStyle/>
                        <a:p>
                          <a:pPr algn="ctr"/>
                          <a:r>
                            <a:rPr lang="en-US" sz="2000" dirty="0"/>
                            <a:t>F</a:t>
                          </a:r>
                        </a:p>
                      </a:txBody>
                      <a:tcPr/>
                    </a:tc>
                    <a:extLst>
                      <a:ext uri="{0D108BD9-81ED-4DB2-BD59-A6C34878D82A}">
                        <a16:rowId xmlns:a16="http://schemas.microsoft.com/office/drawing/2014/main" val="2018254753"/>
                      </a:ext>
                    </a:extLst>
                  </a:tr>
                  <a:tr h="370840">
                    <a:tc>
                      <a:txBody>
                        <a:bodyPr/>
                        <a:lstStyle/>
                        <a:p>
                          <a:pPr algn="ctr"/>
                          <a:r>
                            <a:rPr lang="en-US" sz="2000" dirty="0"/>
                            <a:t>T</a:t>
                          </a:r>
                        </a:p>
                      </a:txBody>
                      <a:tcPr/>
                    </a:tc>
                    <a:extLst>
                      <a:ext uri="{0D108BD9-81ED-4DB2-BD59-A6C34878D82A}">
                        <a16:rowId xmlns:a16="http://schemas.microsoft.com/office/drawing/2014/main" val="1514276111"/>
                      </a:ext>
                    </a:extLst>
                  </a:tr>
                  <a:tr h="370840">
                    <a:tc>
                      <a:txBody>
                        <a:bodyPr/>
                        <a:lstStyle/>
                        <a:p>
                          <a:pPr algn="ctr"/>
                          <a:r>
                            <a:rPr lang="en-US" sz="2000" dirty="0"/>
                            <a:t>T</a:t>
                          </a:r>
                        </a:p>
                      </a:txBody>
                      <a:tcPr/>
                    </a:tc>
                    <a:extLst>
                      <a:ext uri="{0D108BD9-81ED-4DB2-BD59-A6C34878D82A}">
                        <a16:rowId xmlns:a16="http://schemas.microsoft.com/office/drawing/2014/main" val="3750708789"/>
                      </a:ext>
                    </a:extLst>
                  </a:tr>
                  <a:tr h="370840">
                    <a:tc>
                      <a:txBody>
                        <a:bodyPr/>
                        <a:lstStyle/>
                        <a:p>
                          <a:pPr algn="ctr"/>
                          <a:r>
                            <a:rPr lang="en-US" sz="2000" dirty="0"/>
                            <a:t>F</a:t>
                          </a:r>
                        </a:p>
                      </a:txBody>
                      <a:tcPr/>
                    </a:tc>
                    <a:extLst>
                      <a:ext uri="{0D108BD9-81ED-4DB2-BD59-A6C34878D82A}">
                        <a16:rowId xmlns:a16="http://schemas.microsoft.com/office/drawing/2014/main" val="772522091"/>
                      </a:ext>
                    </a:extLst>
                  </a:tr>
                </a:tbl>
              </a:graphicData>
            </a:graphic>
          </p:graphicFrame>
        </mc:Choice>
        <mc:Fallback xmlns="">
          <p:graphicFrame>
            <p:nvGraphicFramePr>
              <p:cNvPr id="5" name="Table 4">
                <a:extLst>
                  <a:ext uri="{FF2B5EF4-FFF2-40B4-BE49-F238E27FC236}">
                    <a16:creationId xmlns:a16="http://schemas.microsoft.com/office/drawing/2014/main" id="{4369657A-A359-9541-3667-5BE8B853CB48}"/>
                  </a:ext>
                </a:extLst>
              </p:cNvPr>
              <p:cNvGraphicFramePr>
                <a:graphicFrameLocks noGrp="1"/>
              </p:cNvGraphicFramePr>
              <p:nvPr>
                <p:extLst>
                  <p:ext uri="{D42A27DB-BD31-4B8C-83A1-F6EECF244321}">
                    <p14:modId xmlns:p14="http://schemas.microsoft.com/office/powerpoint/2010/main" val="978167911"/>
                  </p:ext>
                </p:extLst>
              </p:nvPr>
            </p:nvGraphicFramePr>
            <p:xfrm>
              <a:off x="6715671" y="2926875"/>
              <a:ext cx="2459455" cy="1981200"/>
            </p:xfrm>
            <a:graphic>
              <a:graphicData uri="http://schemas.openxmlformats.org/drawingml/2006/table">
                <a:tbl>
                  <a:tblPr firstRow="1" bandRow="1">
                    <a:tableStyleId>{8EC20E35-A176-4012-BC5E-935CFFF8708E}</a:tableStyleId>
                  </a:tblPr>
                  <a:tblGrid>
                    <a:gridCol w="2459455">
                      <a:extLst>
                        <a:ext uri="{9D8B030D-6E8A-4147-A177-3AD203B41FA5}">
                          <a16:colId xmlns:a16="http://schemas.microsoft.com/office/drawing/2014/main" val="1708442178"/>
                        </a:ext>
                      </a:extLst>
                    </a:gridCol>
                  </a:tblGrid>
                  <a:tr h="396240">
                    <a:tc>
                      <a:txBody>
                        <a:bodyPr/>
                        <a:lstStyle/>
                        <a:p>
                          <a:endParaRPr lang="en-US"/>
                        </a:p>
                      </a:txBody>
                      <a:tcPr>
                        <a:blipFill>
                          <a:blip r:embed="rId4"/>
                          <a:stretch>
                            <a:fillRect t="-3077" r="-494" b="-427692"/>
                          </a:stretch>
                        </a:blipFill>
                      </a:tcPr>
                    </a:tc>
                    <a:extLst>
                      <a:ext uri="{0D108BD9-81ED-4DB2-BD59-A6C34878D82A}">
                        <a16:rowId xmlns:a16="http://schemas.microsoft.com/office/drawing/2014/main" val="3516720460"/>
                      </a:ext>
                    </a:extLst>
                  </a:tr>
                  <a:tr h="396240">
                    <a:tc>
                      <a:txBody>
                        <a:bodyPr/>
                        <a:lstStyle/>
                        <a:p>
                          <a:pPr algn="ctr"/>
                          <a:r>
                            <a:rPr lang="en-US" sz="2000" dirty="0"/>
                            <a:t>F</a:t>
                          </a:r>
                        </a:p>
                      </a:txBody>
                      <a:tcPr/>
                    </a:tc>
                    <a:extLst>
                      <a:ext uri="{0D108BD9-81ED-4DB2-BD59-A6C34878D82A}">
                        <a16:rowId xmlns:a16="http://schemas.microsoft.com/office/drawing/2014/main" val="2018254753"/>
                      </a:ext>
                    </a:extLst>
                  </a:tr>
                  <a:tr h="396240">
                    <a:tc>
                      <a:txBody>
                        <a:bodyPr/>
                        <a:lstStyle/>
                        <a:p>
                          <a:pPr algn="ctr"/>
                          <a:r>
                            <a:rPr lang="en-US" sz="2000" dirty="0"/>
                            <a:t>T</a:t>
                          </a:r>
                        </a:p>
                      </a:txBody>
                      <a:tcPr/>
                    </a:tc>
                    <a:extLst>
                      <a:ext uri="{0D108BD9-81ED-4DB2-BD59-A6C34878D82A}">
                        <a16:rowId xmlns:a16="http://schemas.microsoft.com/office/drawing/2014/main" val="1514276111"/>
                      </a:ext>
                    </a:extLst>
                  </a:tr>
                  <a:tr h="396240">
                    <a:tc>
                      <a:txBody>
                        <a:bodyPr/>
                        <a:lstStyle/>
                        <a:p>
                          <a:pPr algn="ctr"/>
                          <a:r>
                            <a:rPr lang="en-US" sz="2000" dirty="0"/>
                            <a:t>T</a:t>
                          </a:r>
                        </a:p>
                      </a:txBody>
                      <a:tcPr/>
                    </a:tc>
                    <a:extLst>
                      <a:ext uri="{0D108BD9-81ED-4DB2-BD59-A6C34878D82A}">
                        <a16:rowId xmlns:a16="http://schemas.microsoft.com/office/drawing/2014/main" val="3750708789"/>
                      </a:ext>
                    </a:extLst>
                  </a:tr>
                  <a:tr h="396240">
                    <a:tc>
                      <a:txBody>
                        <a:bodyPr/>
                        <a:lstStyle/>
                        <a:p>
                          <a:pPr algn="ctr"/>
                          <a:r>
                            <a:rPr lang="en-US" sz="2000" dirty="0"/>
                            <a:t>F</a:t>
                          </a:r>
                        </a:p>
                      </a:txBody>
                      <a:tcPr/>
                    </a:tc>
                    <a:extLst>
                      <a:ext uri="{0D108BD9-81ED-4DB2-BD59-A6C34878D82A}">
                        <a16:rowId xmlns:a16="http://schemas.microsoft.com/office/drawing/2014/main" val="77252209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60821BCD-31EC-3E42-A8C4-D97F5FE2C05C}"/>
                  </a:ext>
                </a:extLst>
              </p:cNvPr>
              <p:cNvGraphicFramePr>
                <a:graphicFrameLocks noGrp="1"/>
              </p:cNvGraphicFramePr>
              <p:nvPr>
                <p:extLst>
                  <p:ext uri="{D42A27DB-BD31-4B8C-83A1-F6EECF244321}">
                    <p14:modId xmlns:p14="http://schemas.microsoft.com/office/powerpoint/2010/main" val="4198916337"/>
                  </p:ext>
                </p:extLst>
              </p:nvPr>
            </p:nvGraphicFramePr>
            <p:xfrm>
              <a:off x="3454391" y="2926875"/>
              <a:ext cx="946101" cy="1981200"/>
            </p:xfrm>
            <a:graphic>
              <a:graphicData uri="http://schemas.openxmlformats.org/drawingml/2006/table">
                <a:tbl>
                  <a:tblPr firstRow="1" bandRow="1">
                    <a:tableStyleId>{8EC20E35-A176-4012-BC5E-935CFFF8708E}</a:tableStyleId>
                  </a:tblPr>
                  <a:tblGrid>
                    <a:gridCol w="482089">
                      <a:extLst>
                        <a:ext uri="{9D8B030D-6E8A-4147-A177-3AD203B41FA5}">
                          <a16:colId xmlns:a16="http://schemas.microsoft.com/office/drawing/2014/main" val="2273035665"/>
                        </a:ext>
                      </a:extLst>
                    </a:gridCol>
                    <a:gridCol w="464012">
                      <a:extLst>
                        <a:ext uri="{9D8B030D-6E8A-4147-A177-3AD203B41FA5}">
                          <a16:colId xmlns:a16="http://schemas.microsoft.com/office/drawing/2014/main" val="136038322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000" b="0" dirty="0" smtClean="0">
                                    <a:latin typeface="Cambria Math" panose="02040503050406030204" pitchFamily="18" charset="0"/>
                                  </a:rPr>
                                  <m:t>𝐴</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b="0" dirty="0" smtClean="0">
                                    <a:latin typeface="Cambria Math" panose="02040503050406030204" pitchFamily="18" charset="0"/>
                                  </a:rPr>
                                  <m:t>𝐵</m:t>
                                </m:r>
                              </m:oMath>
                            </m:oMathPara>
                          </a14:m>
                          <a:endParaRPr lang="en-US" sz="2000" dirty="0"/>
                        </a:p>
                      </a:txBody>
                      <a:tcPr/>
                    </a:tc>
                    <a:extLst>
                      <a:ext uri="{0D108BD9-81ED-4DB2-BD59-A6C34878D82A}">
                        <a16:rowId xmlns:a16="http://schemas.microsoft.com/office/drawing/2014/main" val="3516720460"/>
                      </a:ext>
                    </a:extLst>
                  </a:tr>
                  <a:tr h="370840">
                    <a:tc>
                      <a:txBody>
                        <a:bodyPr/>
                        <a:lstStyle/>
                        <a:p>
                          <a:pPr algn="ctr"/>
                          <a:r>
                            <a:rPr lang="en-US" sz="2000" dirty="0"/>
                            <a:t>T</a:t>
                          </a:r>
                        </a:p>
                      </a:txBody>
                      <a:tcPr/>
                    </a:tc>
                    <a:tc>
                      <a:txBody>
                        <a:bodyPr/>
                        <a:lstStyle/>
                        <a:p>
                          <a:pPr algn="ctr"/>
                          <a:r>
                            <a:rPr lang="en-US" sz="2000" dirty="0"/>
                            <a:t>T</a:t>
                          </a:r>
                        </a:p>
                      </a:txBody>
                      <a:tcPr/>
                    </a:tc>
                    <a:extLst>
                      <a:ext uri="{0D108BD9-81ED-4DB2-BD59-A6C34878D82A}">
                        <a16:rowId xmlns:a16="http://schemas.microsoft.com/office/drawing/2014/main" val="2018254753"/>
                      </a:ext>
                    </a:extLst>
                  </a:tr>
                  <a:tr h="370840">
                    <a:tc>
                      <a:txBody>
                        <a:bodyPr/>
                        <a:lstStyle/>
                        <a:p>
                          <a:pPr algn="ctr"/>
                          <a:r>
                            <a:rPr lang="en-US" sz="2000" dirty="0"/>
                            <a:t>T</a:t>
                          </a:r>
                        </a:p>
                      </a:txBody>
                      <a:tcPr/>
                    </a:tc>
                    <a:tc>
                      <a:txBody>
                        <a:bodyPr/>
                        <a:lstStyle/>
                        <a:p>
                          <a:pPr algn="ctr"/>
                          <a:r>
                            <a:rPr lang="en-US" sz="2000" dirty="0"/>
                            <a:t>F</a:t>
                          </a:r>
                        </a:p>
                      </a:txBody>
                      <a:tcPr/>
                    </a:tc>
                    <a:extLst>
                      <a:ext uri="{0D108BD9-81ED-4DB2-BD59-A6C34878D82A}">
                        <a16:rowId xmlns:a16="http://schemas.microsoft.com/office/drawing/2014/main" val="1514276111"/>
                      </a:ext>
                    </a:extLst>
                  </a:tr>
                  <a:tr h="370840">
                    <a:tc>
                      <a:txBody>
                        <a:bodyPr/>
                        <a:lstStyle/>
                        <a:p>
                          <a:pPr algn="ctr"/>
                          <a:r>
                            <a:rPr lang="en-US" sz="2000" dirty="0"/>
                            <a:t>F</a:t>
                          </a:r>
                        </a:p>
                      </a:txBody>
                      <a:tcPr/>
                    </a:tc>
                    <a:tc>
                      <a:txBody>
                        <a:bodyPr/>
                        <a:lstStyle/>
                        <a:p>
                          <a:pPr algn="ctr"/>
                          <a:r>
                            <a:rPr lang="en-US" sz="2000" dirty="0"/>
                            <a:t>T</a:t>
                          </a:r>
                        </a:p>
                      </a:txBody>
                      <a:tcPr/>
                    </a:tc>
                    <a:extLst>
                      <a:ext uri="{0D108BD9-81ED-4DB2-BD59-A6C34878D82A}">
                        <a16:rowId xmlns:a16="http://schemas.microsoft.com/office/drawing/2014/main" val="3750708789"/>
                      </a:ext>
                    </a:extLst>
                  </a:tr>
                  <a:tr h="370840">
                    <a:tc>
                      <a:txBody>
                        <a:bodyPr/>
                        <a:lstStyle/>
                        <a:p>
                          <a:pPr algn="ctr"/>
                          <a:r>
                            <a:rPr lang="en-US" sz="2000" dirty="0"/>
                            <a:t>F</a:t>
                          </a:r>
                        </a:p>
                      </a:txBody>
                      <a:tcPr/>
                    </a:tc>
                    <a:tc>
                      <a:txBody>
                        <a:bodyPr/>
                        <a:lstStyle/>
                        <a:p>
                          <a:pPr algn="ctr"/>
                          <a:r>
                            <a:rPr lang="en-US" sz="2000" dirty="0"/>
                            <a:t>F</a:t>
                          </a:r>
                        </a:p>
                      </a:txBody>
                      <a:tcPr/>
                    </a:tc>
                    <a:extLst>
                      <a:ext uri="{0D108BD9-81ED-4DB2-BD59-A6C34878D82A}">
                        <a16:rowId xmlns:a16="http://schemas.microsoft.com/office/drawing/2014/main" val="772522091"/>
                      </a:ext>
                    </a:extLst>
                  </a:tr>
                </a:tbl>
              </a:graphicData>
            </a:graphic>
          </p:graphicFrame>
        </mc:Choice>
        <mc:Fallback xmlns="">
          <p:graphicFrame>
            <p:nvGraphicFramePr>
              <p:cNvPr id="6" name="Table 5">
                <a:extLst>
                  <a:ext uri="{FF2B5EF4-FFF2-40B4-BE49-F238E27FC236}">
                    <a16:creationId xmlns:a16="http://schemas.microsoft.com/office/drawing/2014/main" id="{60821BCD-31EC-3E42-A8C4-D97F5FE2C05C}"/>
                  </a:ext>
                </a:extLst>
              </p:cNvPr>
              <p:cNvGraphicFramePr>
                <a:graphicFrameLocks noGrp="1"/>
              </p:cNvGraphicFramePr>
              <p:nvPr>
                <p:extLst>
                  <p:ext uri="{D42A27DB-BD31-4B8C-83A1-F6EECF244321}">
                    <p14:modId xmlns:p14="http://schemas.microsoft.com/office/powerpoint/2010/main" val="4198916337"/>
                  </p:ext>
                </p:extLst>
              </p:nvPr>
            </p:nvGraphicFramePr>
            <p:xfrm>
              <a:off x="3454391" y="2926875"/>
              <a:ext cx="946101" cy="1981200"/>
            </p:xfrm>
            <a:graphic>
              <a:graphicData uri="http://schemas.openxmlformats.org/drawingml/2006/table">
                <a:tbl>
                  <a:tblPr firstRow="1" bandRow="1">
                    <a:tableStyleId>{8EC20E35-A176-4012-BC5E-935CFFF8708E}</a:tableStyleId>
                  </a:tblPr>
                  <a:tblGrid>
                    <a:gridCol w="482089">
                      <a:extLst>
                        <a:ext uri="{9D8B030D-6E8A-4147-A177-3AD203B41FA5}">
                          <a16:colId xmlns:a16="http://schemas.microsoft.com/office/drawing/2014/main" val="2273035665"/>
                        </a:ext>
                      </a:extLst>
                    </a:gridCol>
                    <a:gridCol w="464012">
                      <a:extLst>
                        <a:ext uri="{9D8B030D-6E8A-4147-A177-3AD203B41FA5}">
                          <a16:colId xmlns:a16="http://schemas.microsoft.com/office/drawing/2014/main" val="1360383225"/>
                        </a:ext>
                      </a:extLst>
                    </a:gridCol>
                  </a:tblGrid>
                  <a:tr h="396240">
                    <a:tc>
                      <a:txBody>
                        <a:bodyPr/>
                        <a:lstStyle/>
                        <a:p>
                          <a:endParaRPr lang="en-US"/>
                        </a:p>
                      </a:txBody>
                      <a:tcPr>
                        <a:blipFill>
                          <a:blip r:embed="rId5"/>
                          <a:stretch>
                            <a:fillRect t="-3077" r="-100000" b="-427692"/>
                          </a:stretch>
                        </a:blipFill>
                      </a:tcPr>
                    </a:tc>
                    <a:tc>
                      <a:txBody>
                        <a:bodyPr/>
                        <a:lstStyle/>
                        <a:p>
                          <a:endParaRPr lang="en-US"/>
                        </a:p>
                      </a:txBody>
                      <a:tcPr>
                        <a:blipFill>
                          <a:blip r:embed="rId5"/>
                          <a:stretch>
                            <a:fillRect l="-102597" t="-3077" r="-2597" b="-427692"/>
                          </a:stretch>
                        </a:blipFill>
                      </a:tcPr>
                    </a:tc>
                    <a:extLst>
                      <a:ext uri="{0D108BD9-81ED-4DB2-BD59-A6C34878D82A}">
                        <a16:rowId xmlns:a16="http://schemas.microsoft.com/office/drawing/2014/main" val="3516720460"/>
                      </a:ext>
                    </a:extLst>
                  </a:tr>
                  <a:tr h="396240">
                    <a:tc>
                      <a:txBody>
                        <a:bodyPr/>
                        <a:lstStyle/>
                        <a:p>
                          <a:pPr algn="ctr"/>
                          <a:r>
                            <a:rPr lang="en-US" sz="2000" dirty="0"/>
                            <a:t>T</a:t>
                          </a:r>
                        </a:p>
                      </a:txBody>
                      <a:tcPr/>
                    </a:tc>
                    <a:tc>
                      <a:txBody>
                        <a:bodyPr/>
                        <a:lstStyle/>
                        <a:p>
                          <a:pPr algn="ctr"/>
                          <a:r>
                            <a:rPr lang="en-US" sz="2000" dirty="0"/>
                            <a:t>T</a:t>
                          </a:r>
                        </a:p>
                      </a:txBody>
                      <a:tcPr/>
                    </a:tc>
                    <a:extLst>
                      <a:ext uri="{0D108BD9-81ED-4DB2-BD59-A6C34878D82A}">
                        <a16:rowId xmlns:a16="http://schemas.microsoft.com/office/drawing/2014/main" val="2018254753"/>
                      </a:ext>
                    </a:extLst>
                  </a:tr>
                  <a:tr h="396240">
                    <a:tc>
                      <a:txBody>
                        <a:bodyPr/>
                        <a:lstStyle/>
                        <a:p>
                          <a:pPr algn="ctr"/>
                          <a:r>
                            <a:rPr lang="en-US" sz="2000" dirty="0"/>
                            <a:t>T</a:t>
                          </a:r>
                        </a:p>
                      </a:txBody>
                      <a:tcPr/>
                    </a:tc>
                    <a:tc>
                      <a:txBody>
                        <a:bodyPr/>
                        <a:lstStyle/>
                        <a:p>
                          <a:pPr algn="ctr"/>
                          <a:r>
                            <a:rPr lang="en-US" sz="2000" dirty="0"/>
                            <a:t>F</a:t>
                          </a:r>
                        </a:p>
                      </a:txBody>
                      <a:tcPr/>
                    </a:tc>
                    <a:extLst>
                      <a:ext uri="{0D108BD9-81ED-4DB2-BD59-A6C34878D82A}">
                        <a16:rowId xmlns:a16="http://schemas.microsoft.com/office/drawing/2014/main" val="1514276111"/>
                      </a:ext>
                    </a:extLst>
                  </a:tr>
                  <a:tr h="396240">
                    <a:tc>
                      <a:txBody>
                        <a:bodyPr/>
                        <a:lstStyle/>
                        <a:p>
                          <a:pPr algn="ctr"/>
                          <a:r>
                            <a:rPr lang="en-US" sz="2000" dirty="0"/>
                            <a:t>F</a:t>
                          </a:r>
                        </a:p>
                      </a:txBody>
                      <a:tcPr/>
                    </a:tc>
                    <a:tc>
                      <a:txBody>
                        <a:bodyPr/>
                        <a:lstStyle/>
                        <a:p>
                          <a:pPr algn="ctr"/>
                          <a:r>
                            <a:rPr lang="en-US" sz="2000" dirty="0"/>
                            <a:t>T</a:t>
                          </a:r>
                        </a:p>
                      </a:txBody>
                      <a:tcPr/>
                    </a:tc>
                    <a:extLst>
                      <a:ext uri="{0D108BD9-81ED-4DB2-BD59-A6C34878D82A}">
                        <a16:rowId xmlns:a16="http://schemas.microsoft.com/office/drawing/2014/main" val="3750708789"/>
                      </a:ext>
                    </a:extLst>
                  </a:tr>
                  <a:tr h="396240">
                    <a:tc>
                      <a:txBody>
                        <a:bodyPr/>
                        <a:lstStyle/>
                        <a:p>
                          <a:pPr algn="ctr"/>
                          <a:r>
                            <a:rPr lang="en-US" sz="2000" dirty="0"/>
                            <a:t>F</a:t>
                          </a:r>
                        </a:p>
                      </a:txBody>
                      <a:tcPr/>
                    </a:tc>
                    <a:tc>
                      <a:txBody>
                        <a:bodyPr/>
                        <a:lstStyle/>
                        <a:p>
                          <a:pPr algn="ctr"/>
                          <a:r>
                            <a:rPr lang="en-US" sz="2000" dirty="0"/>
                            <a:t>F</a:t>
                          </a:r>
                        </a:p>
                      </a:txBody>
                      <a:tcPr/>
                    </a:tc>
                    <a:extLst>
                      <a:ext uri="{0D108BD9-81ED-4DB2-BD59-A6C34878D82A}">
                        <a16:rowId xmlns:a16="http://schemas.microsoft.com/office/drawing/2014/main" val="772522091"/>
                      </a:ext>
                    </a:extLst>
                  </a:tr>
                </a:tbl>
              </a:graphicData>
            </a:graphic>
          </p:graphicFrame>
        </mc:Fallback>
      </mc:AlternateContent>
    </p:spTree>
    <p:extLst>
      <p:ext uri="{BB962C8B-B14F-4D97-AF65-F5344CB8AC3E}">
        <p14:creationId xmlns:p14="http://schemas.microsoft.com/office/powerpoint/2010/main" val="2049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220CE-8F03-D944-5F9E-B200595B0162}"/>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FAA03B92-C095-B629-C2B7-D16C89B5BCC1}"/>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Associativity I</a:t>
            </a:r>
            <a:endParaRPr lang="en-US" sz="3600" dirty="0"/>
          </a:p>
        </p:txBody>
      </p:sp>
      <mc:AlternateContent xmlns:mc="http://schemas.openxmlformats.org/markup-compatibility/2006" xmlns:a14="http://schemas.microsoft.com/office/drawing/2010/main">
        <mc:Choice Requires="a14">
          <p:sp>
            <p:nvSpPr>
              <p:cNvPr id="15" name="object 3">
                <a:extLst>
                  <a:ext uri="{FF2B5EF4-FFF2-40B4-BE49-F238E27FC236}">
                    <a16:creationId xmlns:a16="http://schemas.microsoft.com/office/drawing/2014/main" id="{2F69F00F-5FB9-8481-5468-1B00C9E12EE2}"/>
                  </a:ext>
                </a:extLst>
              </p:cNvPr>
              <p:cNvSpPr txBox="1"/>
              <p:nvPr/>
            </p:nvSpPr>
            <p:spPr>
              <a:xfrm>
                <a:off x="900109" y="945959"/>
                <a:ext cx="10882312" cy="866263"/>
              </a:xfrm>
              <a:prstGeom prst="rect">
                <a:avLst/>
              </a:prstGeom>
            </p:spPr>
            <p:txBody>
              <a:bodyPr vert="horz" wrap="square" lIns="0" tIns="95885" rIns="0" bIns="0" rtlCol="0">
                <a:spAutoFit/>
              </a:bodyPr>
              <a:lstStyle/>
              <a:p>
                <a:pPr algn="just"/>
                <a:r>
                  <a:rPr lang="en-US" sz="2000" b="1" i="1" dirty="0"/>
                  <a:t>Exercise.</a:t>
                </a:r>
                <a:r>
                  <a:rPr lang="en-US" sz="2000" dirty="0"/>
                  <a:t> For propositions </a:t>
                </a:r>
                <a14:m>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and </a:t>
                </a:r>
                <a14:m>
                  <m:oMath xmlns:m="http://schemas.openxmlformats.org/officeDocument/2006/math">
                    <m:r>
                      <a:rPr lang="en-US" sz="2000" b="0" i="1" smtClean="0">
                        <a:latin typeface="Cambria Math" panose="02040503050406030204" pitchFamily="18" charset="0"/>
                      </a:rPr>
                      <m:t>𝐶</m:t>
                    </m:r>
                  </m:oMath>
                </a14:m>
                <a:r>
                  <a:rPr lang="en-US" sz="2000" dirty="0"/>
                  <a:t>, are the operators </a:t>
                </a:r>
                <a14:m>
                  <m:oMath xmlns:m="http://schemas.openxmlformats.org/officeDocument/2006/math">
                    <m:r>
                      <a:rPr lang="en-US" sz="2000" b="0" i="1" smtClean="0">
                        <a:latin typeface="Cambria Math" panose="02040503050406030204" pitchFamily="18" charset="0"/>
                      </a:rPr>
                      <m:t>∨</m:t>
                    </m:r>
                  </m:oMath>
                </a14:m>
                <a:r>
                  <a:rPr lang="en-US" sz="2000" dirty="0"/>
                  <a:t> and/or </a:t>
                </a:r>
                <a14:m>
                  <m:oMath xmlns:m="http://schemas.openxmlformats.org/officeDocument/2006/math">
                    <m:r>
                      <a:rPr lang="en-US" sz="2000" b="0" i="1" smtClean="0">
                        <a:latin typeface="Cambria Math" panose="02040503050406030204" pitchFamily="18" charset="0"/>
                      </a:rPr>
                      <m:t>∧</m:t>
                    </m:r>
                  </m:oMath>
                </a14:m>
                <a:r>
                  <a:rPr lang="en-US" sz="2000" dirty="0"/>
                  <a:t> associative operators?</a:t>
                </a:r>
              </a:p>
              <a:p>
                <a:pPr algn="ctr">
                  <a:spcBef>
                    <a:spcPts val="1200"/>
                  </a:spcBef>
                </a:pPr>
                <a14:m>
                  <m:oMath xmlns:m="http://schemas.openxmlformats.org/officeDocument/2006/math">
                    <m:d>
                      <m:dPr>
                        <m:ctrlPr>
                          <a:rPr lang="en-US" sz="2000" b="0" i="1" smtClean="0">
                            <a:latin typeface="Cambria Math" panose="02040503050406030204" pitchFamily="18" charset="0"/>
                          </a:rPr>
                        </m:ctrlPr>
                      </m:dPr>
                      <m:e>
                        <m:r>
                          <a:rPr lang="en-US" sz="2000" i="1">
                            <a:latin typeface="Cambria Math" panose="02040503050406030204" pitchFamily="18" charset="0"/>
                          </a:rPr>
                          <m:t>𝐴</m:t>
                        </m:r>
                        <m:r>
                          <a:rPr lang="en-US" sz="2000" i="1">
                            <a:latin typeface="Cambria Math" panose="02040503050406030204" pitchFamily="18" charset="0"/>
                          </a:rPr>
                          <m:t>∨</m:t>
                        </m:r>
                        <m:r>
                          <m:rPr>
                            <m:sty m:val="p"/>
                          </m:rPr>
                          <a:rPr lang="en-US" sz="2000" i="1">
                            <a:latin typeface="Cambria Math" panose="02040503050406030204" pitchFamily="18" charset="0"/>
                          </a:rPr>
                          <m:t>B</m:t>
                        </m:r>
                      </m:e>
                    </m:d>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d>
                      <m:dPr>
                        <m:ctrlPr>
                          <a:rPr lang="en-US" sz="2000" i="1" smtClean="0">
                            <a:latin typeface="Cambria Math" panose="02040503050406030204" pitchFamily="18" charset="0"/>
                          </a:rPr>
                        </m:ctrlPr>
                      </m:dPr>
                      <m:e>
                        <m:r>
                          <m:rPr>
                            <m:sty m:val="p"/>
                          </m:rPr>
                          <a:rPr lang="en-US" sz="2000" i="1">
                            <a:latin typeface="Cambria Math" panose="02040503050406030204" pitchFamily="18" charset="0"/>
                          </a:rPr>
                          <m:t>B</m:t>
                        </m:r>
                        <m:r>
                          <a:rPr lang="en-US" sz="2000" i="1">
                            <a:latin typeface="Cambria Math" panose="02040503050406030204" pitchFamily="18" charset="0"/>
                          </a:rPr>
                          <m:t>∨</m:t>
                        </m:r>
                        <m:r>
                          <a:rPr lang="en-US" sz="2000" i="1">
                            <a:latin typeface="Cambria Math" panose="02040503050406030204" pitchFamily="18" charset="0"/>
                          </a:rPr>
                          <m:t>𝐶</m:t>
                        </m:r>
                      </m:e>
                    </m:d>
                  </m:oMath>
                </a14:m>
                <a:r>
                  <a:rPr lang="en-US" sz="2000" i="1" dirty="0">
                    <a:latin typeface="Cambria Math" panose="02040503050406030204" pitchFamily="18" charset="0"/>
                  </a:rPr>
                  <a:t>	</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𝐴</m:t>
                        </m:r>
                        <m:r>
                          <a:rPr lang="en-US" sz="2000" b="0" i="1" smtClean="0">
                            <a:latin typeface="Cambria Math" panose="02040503050406030204" pitchFamily="18" charset="0"/>
                          </a:rPr>
                          <m:t>∧</m:t>
                        </m:r>
                        <m:r>
                          <m:rPr>
                            <m:sty m:val="p"/>
                          </m:rPr>
                          <a:rPr lang="en-US" sz="2000" i="1">
                            <a:latin typeface="Cambria Math" panose="02040503050406030204" pitchFamily="18" charset="0"/>
                          </a:rPr>
                          <m:t>B</m:t>
                        </m:r>
                      </m:e>
                    </m:d>
                    <m:r>
                      <a:rPr lang="en-US" sz="2000" b="0" i="1" smtClean="0">
                        <a:latin typeface="Cambria Math" panose="02040503050406030204" pitchFamily="18" charset="0"/>
                      </a:rPr>
                      <m:t>∧</m:t>
                    </m:r>
                    <m:r>
                      <a:rPr lang="en-US" sz="2000" i="1">
                        <a:latin typeface="Cambria Math" panose="02040503050406030204" pitchFamily="18" charset="0"/>
                      </a:rPr>
                      <m:t>𝐶</m:t>
                    </m:r>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d>
                      <m:dPr>
                        <m:ctrlPr>
                          <a:rPr lang="en-US" sz="2000" i="1">
                            <a:latin typeface="Cambria Math" panose="02040503050406030204" pitchFamily="18" charset="0"/>
                          </a:rPr>
                        </m:ctrlPr>
                      </m:dPr>
                      <m:e>
                        <m:r>
                          <m:rPr>
                            <m:sty m:val="p"/>
                          </m:rPr>
                          <a:rPr lang="en-US" sz="2000" i="1">
                            <a:latin typeface="Cambria Math" panose="02040503050406030204" pitchFamily="18" charset="0"/>
                          </a:rPr>
                          <m:t>B</m:t>
                        </m:r>
                        <m:r>
                          <a:rPr lang="en-US" sz="2000" i="1">
                            <a:latin typeface="Cambria Math" panose="02040503050406030204" pitchFamily="18" charset="0"/>
                          </a:rPr>
                          <m:t>∧</m:t>
                        </m:r>
                        <m:r>
                          <a:rPr lang="en-US" sz="2000" i="1">
                            <a:latin typeface="Cambria Math" panose="02040503050406030204" pitchFamily="18" charset="0"/>
                          </a:rPr>
                          <m:t>𝐶</m:t>
                        </m:r>
                      </m:e>
                    </m:d>
                  </m:oMath>
                </a14:m>
                <a:endParaRPr lang="en-US" sz="2000" dirty="0"/>
              </a:p>
            </p:txBody>
          </p:sp>
        </mc:Choice>
        <mc:Fallback xmlns="">
          <p:sp>
            <p:nvSpPr>
              <p:cNvPr id="15" name="object 3">
                <a:extLst>
                  <a:ext uri="{FF2B5EF4-FFF2-40B4-BE49-F238E27FC236}">
                    <a16:creationId xmlns:a16="http://schemas.microsoft.com/office/drawing/2014/main" id="{2F69F00F-5FB9-8481-5468-1B00C9E12EE2}"/>
                  </a:ext>
                </a:extLst>
              </p:cNvPr>
              <p:cNvSpPr txBox="1">
                <a:spLocks noRot="1" noChangeAspect="1" noMove="1" noResize="1" noEditPoints="1" noAdjustHandles="1" noChangeArrowheads="1" noChangeShapeType="1" noTextEdit="1"/>
              </p:cNvSpPr>
              <p:nvPr/>
            </p:nvSpPr>
            <p:spPr>
              <a:xfrm>
                <a:off x="900109" y="945959"/>
                <a:ext cx="10882312" cy="866263"/>
              </a:xfrm>
              <a:prstGeom prst="rect">
                <a:avLst/>
              </a:prstGeom>
              <a:blipFill>
                <a:blip r:embed="rId2"/>
                <a:stretch>
                  <a:fillRect l="-1457" b="-1408"/>
                </a:stretch>
              </a:blipFill>
            </p:spPr>
            <p:txBody>
              <a:bodyPr/>
              <a:lstStyle/>
              <a:p>
                <a:r>
                  <a:rPr lang="en-US">
                    <a:noFill/>
                  </a:rPr>
                  <a:t> </a:t>
                </a:r>
              </a:p>
            </p:txBody>
          </p:sp>
        </mc:Fallback>
      </mc:AlternateContent>
      <p:sp>
        <p:nvSpPr>
          <p:cNvPr id="3" name="object 3">
            <a:extLst>
              <a:ext uri="{FF2B5EF4-FFF2-40B4-BE49-F238E27FC236}">
                <a16:creationId xmlns:a16="http://schemas.microsoft.com/office/drawing/2014/main" id="{2069B0CA-74AA-69C6-C9E8-2358AD64E38E}"/>
              </a:ext>
            </a:extLst>
          </p:cNvPr>
          <p:cNvSpPr txBox="1"/>
          <p:nvPr/>
        </p:nvSpPr>
        <p:spPr>
          <a:xfrm>
            <a:off x="900109" y="2276801"/>
            <a:ext cx="1090532" cy="404598"/>
          </a:xfrm>
          <a:prstGeom prst="rect">
            <a:avLst/>
          </a:prstGeom>
        </p:spPr>
        <p:txBody>
          <a:bodyPr vert="horz" wrap="square" lIns="0" tIns="95885" rIns="0" bIns="0" rtlCol="0">
            <a:spAutoFit/>
          </a:bodyPr>
          <a:lstStyle/>
          <a:p>
            <a:pPr algn="just"/>
            <a:r>
              <a:rPr lang="en-US" sz="2000" i="1" dirty="0"/>
              <a:t>Solution.</a:t>
            </a:r>
            <a:endParaRPr lang="en-US" sz="20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C585551-7A9A-1D7D-920A-6B20EEE6DCC0}"/>
                  </a:ext>
                </a:extLst>
              </p:cNvPr>
              <p:cNvGraphicFramePr>
                <a:graphicFrameLocks noGrp="1"/>
              </p:cNvGraphicFramePr>
              <p:nvPr>
                <p:extLst>
                  <p:ext uri="{D42A27DB-BD31-4B8C-83A1-F6EECF244321}">
                    <p14:modId xmlns:p14="http://schemas.microsoft.com/office/powerpoint/2010/main" val="806218582"/>
                  </p:ext>
                </p:extLst>
              </p:nvPr>
            </p:nvGraphicFramePr>
            <p:xfrm>
              <a:off x="2540142" y="2945633"/>
              <a:ext cx="957153" cy="3337560"/>
            </p:xfrm>
            <a:graphic>
              <a:graphicData uri="http://schemas.openxmlformats.org/drawingml/2006/table">
                <a:tbl>
                  <a:tblPr firstRow="1" bandRow="1">
                    <a:tableStyleId>{8EC20E35-A176-4012-BC5E-935CFFF8708E}</a:tableStyleId>
                  </a:tblPr>
                  <a:tblGrid>
                    <a:gridCol w="292529">
                      <a:extLst>
                        <a:ext uri="{9D8B030D-6E8A-4147-A177-3AD203B41FA5}">
                          <a16:colId xmlns:a16="http://schemas.microsoft.com/office/drawing/2014/main" val="2273035665"/>
                        </a:ext>
                      </a:extLst>
                    </a:gridCol>
                    <a:gridCol w="281560">
                      <a:extLst>
                        <a:ext uri="{9D8B030D-6E8A-4147-A177-3AD203B41FA5}">
                          <a16:colId xmlns:a16="http://schemas.microsoft.com/office/drawing/2014/main" val="1360383225"/>
                        </a:ext>
                      </a:extLst>
                    </a:gridCol>
                    <a:gridCol w="383064">
                      <a:extLst>
                        <a:ext uri="{9D8B030D-6E8A-4147-A177-3AD203B41FA5}">
                          <a16:colId xmlns:a16="http://schemas.microsoft.com/office/drawing/2014/main" val="342265522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𝑨</m:t>
                                </m:r>
                              </m:oMath>
                            </m:oMathPara>
                          </a14:m>
                          <a:endParaRPr 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𝑩</m:t>
                                </m:r>
                              </m:oMath>
                            </m:oMathPara>
                          </a14:m>
                          <a:endParaRPr 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𝑪</m:t>
                                </m:r>
                              </m:oMath>
                            </m:oMathPara>
                          </a14:m>
                          <a:endParaRPr lang="en-US" sz="1800" b="1" dirty="0"/>
                        </a:p>
                      </a:txBody>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772522091"/>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Choice>
        <mc:Fallback xmlns="">
          <p:graphicFrame>
            <p:nvGraphicFramePr>
              <p:cNvPr id="5" name="Table 4">
                <a:extLst>
                  <a:ext uri="{FF2B5EF4-FFF2-40B4-BE49-F238E27FC236}">
                    <a16:creationId xmlns:a16="http://schemas.microsoft.com/office/drawing/2014/main" id="{0C585551-7A9A-1D7D-920A-6B20EEE6DCC0}"/>
                  </a:ext>
                </a:extLst>
              </p:cNvPr>
              <p:cNvGraphicFramePr>
                <a:graphicFrameLocks noGrp="1"/>
              </p:cNvGraphicFramePr>
              <p:nvPr>
                <p:extLst>
                  <p:ext uri="{D42A27DB-BD31-4B8C-83A1-F6EECF244321}">
                    <p14:modId xmlns:p14="http://schemas.microsoft.com/office/powerpoint/2010/main" val="806218582"/>
                  </p:ext>
                </p:extLst>
              </p:nvPr>
            </p:nvGraphicFramePr>
            <p:xfrm>
              <a:off x="2540142" y="2945633"/>
              <a:ext cx="957153" cy="3337560"/>
            </p:xfrm>
            <a:graphic>
              <a:graphicData uri="http://schemas.openxmlformats.org/drawingml/2006/table">
                <a:tbl>
                  <a:tblPr firstRow="1" bandRow="1">
                    <a:tableStyleId>{8EC20E35-A176-4012-BC5E-935CFFF8708E}</a:tableStyleId>
                  </a:tblPr>
                  <a:tblGrid>
                    <a:gridCol w="292529">
                      <a:extLst>
                        <a:ext uri="{9D8B030D-6E8A-4147-A177-3AD203B41FA5}">
                          <a16:colId xmlns:a16="http://schemas.microsoft.com/office/drawing/2014/main" val="2273035665"/>
                        </a:ext>
                      </a:extLst>
                    </a:gridCol>
                    <a:gridCol w="281560">
                      <a:extLst>
                        <a:ext uri="{9D8B030D-6E8A-4147-A177-3AD203B41FA5}">
                          <a16:colId xmlns:a16="http://schemas.microsoft.com/office/drawing/2014/main" val="1360383225"/>
                        </a:ext>
                      </a:extLst>
                    </a:gridCol>
                    <a:gridCol w="383064">
                      <a:extLst>
                        <a:ext uri="{9D8B030D-6E8A-4147-A177-3AD203B41FA5}">
                          <a16:colId xmlns:a16="http://schemas.microsoft.com/office/drawing/2014/main" val="3422655227"/>
                        </a:ext>
                      </a:extLst>
                    </a:gridCol>
                  </a:tblGrid>
                  <a:tr h="370840">
                    <a:tc>
                      <a:txBody>
                        <a:bodyPr/>
                        <a:lstStyle/>
                        <a:p>
                          <a:endParaRPr lang="en-US"/>
                        </a:p>
                      </a:txBody>
                      <a:tcPr>
                        <a:blipFill>
                          <a:blip r:embed="rId3"/>
                          <a:stretch>
                            <a:fillRect t="-3279" r="-233333" b="-809836"/>
                          </a:stretch>
                        </a:blipFill>
                      </a:tcPr>
                    </a:tc>
                    <a:tc>
                      <a:txBody>
                        <a:bodyPr/>
                        <a:lstStyle/>
                        <a:p>
                          <a:endParaRPr lang="en-US"/>
                        </a:p>
                      </a:txBody>
                      <a:tcPr>
                        <a:blipFill>
                          <a:blip r:embed="rId3"/>
                          <a:stretch>
                            <a:fillRect l="-102128" t="-3279" r="-138298" b="-809836"/>
                          </a:stretch>
                        </a:blipFill>
                      </a:tcPr>
                    </a:tc>
                    <a:tc>
                      <a:txBody>
                        <a:bodyPr/>
                        <a:lstStyle/>
                        <a:p>
                          <a:endParaRPr lang="en-US"/>
                        </a:p>
                      </a:txBody>
                      <a:tcPr>
                        <a:blipFill>
                          <a:blip r:embed="rId3"/>
                          <a:stretch>
                            <a:fillRect l="-150794" t="-3279" r="-3175" b="-809836"/>
                          </a:stretch>
                        </a:blipFill>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772522091"/>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1A9ED300-17BB-863B-8562-B0C7CA6AA6CB}"/>
                  </a:ext>
                </a:extLst>
              </p:cNvPr>
              <p:cNvGraphicFramePr>
                <a:graphicFrameLocks noGrp="1"/>
              </p:cNvGraphicFramePr>
              <p:nvPr>
                <p:extLst>
                  <p:ext uri="{D42A27DB-BD31-4B8C-83A1-F6EECF244321}">
                    <p14:modId xmlns:p14="http://schemas.microsoft.com/office/powerpoint/2010/main" val="2860758452"/>
                  </p:ext>
                </p:extLst>
              </p:nvPr>
            </p:nvGraphicFramePr>
            <p:xfrm>
              <a:off x="3497295" y="2945633"/>
              <a:ext cx="3271179" cy="3337560"/>
            </p:xfrm>
            <a:graphic>
              <a:graphicData uri="http://schemas.openxmlformats.org/drawingml/2006/table">
                <a:tbl>
                  <a:tblPr firstRow="1" bandRow="1">
                    <a:tableStyleId>{8EC20E35-A176-4012-BC5E-935CFFF8708E}</a:tableStyleId>
                  </a:tblPr>
                  <a:tblGrid>
                    <a:gridCol w="1646419">
                      <a:extLst>
                        <a:ext uri="{9D8B030D-6E8A-4147-A177-3AD203B41FA5}">
                          <a16:colId xmlns:a16="http://schemas.microsoft.com/office/drawing/2014/main" val="1708442178"/>
                        </a:ext>
                      </a:extLst>
                    </a:gridCol>
                    <a:gridCol w="1624760">
                      <a:extLst>
                        <a:ext uri="{9D8B030D-6E8A-4147-A177-3AD203B41FA5}">
                          <a16:colId xmlns:a16="http://schemas.microsoft.com/office/drawing/2014/main" val="216493407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sz="1800" b="1" i="1" smtClean="0">
                                        <a:latin typeface="Cambria Math" panose="02040503050406030204" pitchFamily="18" charset="0"/>
                                      </a:rPr>
                                    </m:ctrlPr>
                                  </m:dPr>
                                  <m:e>
                                    <m:r>
                                      <a:rPr lang="en-US" sz="1800" b="1" i="1" smtClean="0">
                                        <a:latin typeface="Cambria Math" panose="02040503050406030204" pitchFamily="18" charset="0"/>
                                      </a:rPr>
                                      <m:t>𝑨</m:t>
                                    </m:r>
                                    <m:r>
                                      <a:rPr lang="en-US" sz="1800" b="1" i="1" smtClean="0">
                                        <a:latin typeface="Cambria Math" panose="02040503050406030204" pitchFamily="18" charset="0"/>
                                      </a:rPr>
                                      <m:t>∨</m:t>
                                    </m:r>
                                    <m:r>
                                      <a:rPr lang="en-US" sz="1800" b="1" i="1" smtClean="0">
                                        <a:latin typeface="Cambria Math" panose="02040503050406030204" pitchFamily="18" charset="0"/>
                                      </a:rPr>
                                      <m:t>𝑩</m:t>
                                    </m:r>
                                  </m:e>
                                </m:d>
                                <m:r>
                                  <a:rPr lang="en-US" sz="1800" b="1" i="1" smtClean="0">
                                    <a:latin typeface="Cambria Math" panose="02040503050406030204" pitchFamily="18" charset="0"/>
                                  </a:rPr>
                                  <m:t>∨</m:t>
                                </m:r>
                                <m:r>
                                  <a:rPr lang="en-US" sz="1800" b="1" i="1" smtClean="0">
                                    <a:latin typeface="Cambria Math" panose="02040503050406030204" pitchFamily="18" charset="0"/>
                                  </a:rPr>
                                  <m:t>𝑪</m:t>
                                </m:r>
                              </m:oMath>
                            </m:oMathPara>
                          </a14:m>
                          <a:endParaRPr lang="en-US" sz="1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𝑨</m:t>
                                </m:r>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smtClean="0">
                                        <a:latin typeface="Cambria Math" panose="02040503050406030204" pitchFamily="18" charset="0"/>
                                      </a:rPr>
                                      <m:t>𝑩</m:t>
                                    </m:r>
                                    <m:r>
                                      <a:rPr lang="en-US" sz="1800" b="1" i="1" smtClean="0">
                                        <a:latin typeface="Cambria Math" panose="02040503050406030204" pitchFamily="18" charset="0"/>
                                      </a:rPr>
                                      <m:t>∨</m:t>
                                    </m:r>
                                    <m:r>
                                      <a:rPr lang="en-US" sz="1800" b="1" i="1" smtClean="0">
                                        <a:latin typeface="Cambria Math" panose="02040503050406030204" pitchFamily="18" charset="0"/>
                                      </a:rPr>
                                      <m:t>𝑪</m:t>
                                    </m:r>
                                  </m:e>
                                </m:d>
                              </m:oMath>
                            </m:oMathPara>
                          </a14:m>
                          <a:endParaRPr lang="en-US" sz="1800" b="1" dirty="0"/>
                        </a:p>
                      </a:txBody>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772522091"/>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327432221"/>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Choice>
        <mc:Fallback xmlns="">
          <p:graphicFrame>
            <p:nvGraphicFramePr>
              <p:cNvPr id="2" name="Table 1">
                <a:extLst>
                  <a:ext uri="{FF2B5EF4-FFF2-40B4-BE49-F238E27FC236}">
                    <a16:creationId xmlns:a16="http://schemas.microsoft.com/office/drawing/2014/main" id="{1A9ED300-17BB-863B-8562-B0C7CA6AA6CB}"/>
                  </a:ext>
                </a:extLst>
              </p:cNvPr>
              <p:cNvGraphicFramePr>
                <a:graphicFrameLocks noGrp="1"/>
              </p:cNvGraphicFramePr>
              <p:nvPr>
                <p:extLst>
                  <p:ext uri="{D42A27DB-BD31-4B8C-83A1-F6EECF244321}">
                    <p14:modId xmlns:p14="http://schemas.microsoft.com/office/powerpoint/2010/main" val="2860758452"/>
                  </p:ext>
                </p:extLst>
              </p:nvPr>
            </p:nvGraphicFramePr>
            <p:xfrm>
              <a:off x="3497295" y="2945633"/>
              <a:ext cx="3271179" cy="3337560"/>
            </p:xfrm>
            <a:graphic>
              <a:graphicData uri="http://schemas.openxmlformats.org/drawingml/2006/table">
                <a:tbl>
                  <a:tblPr firstRow="1" bandRow="1">
                    <a:tableStyleId>{8EC20E35-A176-4012-BC5E-935CFFF8708E}</a:tableStyleId>
                  </a:tblPr>
                  <a:tblGrid>
                    <a:gridCol w="1646419">
                      <a:extLst>
                        <a:ext uri="{9D8B030D-6E8A-4147-A177-3AD203B41FA5}">
                          <a16:colId xmlns:a16="http://schemas.microsoft.com/office/drawing/2014/main" val="1708442178"/>
                        </a:ext>
                      </a:extLst>
                    </a:gridCol>
                    <a:gridCol w="1624760">
                      <a:extLst>
                        <a:ext uri="{9D8B030D-6E8A-4147-A177-3AD203B41FA5}">
                          <a16:colId xmlns:a16="http://schemas.microsoft.com/office/drawing/2014/main" val="2164934078"/>
                        </a:ext>
                      </a:extLst>
                    </a:gridCol>
                  </a:tblGrid>
                  <a:tr h="370840">
                    <a:tc>
                      <a:txBody>
                        <a:bodyPr/>
                        <a:lstStyle/>
                        <a:p>
                          <a:endParaRPr lang="en-US"/>
                        </a:p>
                      </a:txBody>
                      <a:tcPr>
                        <a:blipFill>
                          <a:blip r:embed="rId4"/>
                          <a:stretch>
                            <a:fillRect t="-3279" r="-99262" b="-809836"/>
                          </a:stretch>
                        </a:blipFill>
                      </a:tcPr>
                    </a:tc>
                    <a:tc>
                      <a:txBody>
                        <a:bodyPr/>
                        <a:lstStyle/>
                        <a:p>
                          <a:endParaRPr lang="en-US"/>
                        </a:p>
                      </a:txBody>
                      <a:tcPr>
                        <a:blipFill>
                          <a:blip r:embed="rId4"/>
                          <a:stretch>
                            <a:fillRect l="-101498" t="-3279" r="-749" b="-809836"/>
                          </a:stretch>
                        </a:blipFill>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772522091"/>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327432221"/>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096BDCF2-8823-405F-D515-C81D85B92815}"/>
                  </a:ext>
                </a:extLst>
              </p:cNvPr>
              <p:cNvGraphicFramePr>
                <a:graphicFrameLocks noGrp="1"/>
              </p:cNvGraphicFramePr>
              <p:nvPr>
                <p:extLst>
                  <p:ext uri="{D42A27DB-BD31-4B8C-83A1-F6EECF244321}">
                    <p14:modId xmlns:p14="http://schemas.microsoft.com/office/powerpoint/2010/main" val="3777224711"/>
                  </p:ext>
                </p:extLst>
              </p:nvPr>
            </p:nvGraphicFramePr>
            <p:xfrm>
              <a:off x="6768474" y="2945633"/>
              <a:ext cx="2932125" cy="3337560"/>
            </p:xfrm>
            <a:graphic>
              <a:graphicData uri="http://schemas.openxmlformats.org/drawingml/2006/table">
                <a:tbl>
                  <a:tblPr firstRow="1" bandRow="1">
                    <a:tableStyleId>{8EC20E35-A176-4012-BC5E-935CFFF8708E}</a:tableStyleId>
                  </a:tblPr>
                  <a:tblGrid>
                    <a:gridCol w="1503848">
                      <a:extLst>
                        <a:ext uri="{9D8B030D-6E8A-4147-A177-3AD203B41FA5}">
                          <a16:colId xmlns:a16="http://schemas.microsoft.com/office/drawing/2014/main" val="3249396472"/>
                        </a:ext>
                      </a:extLst>
                    </a:gridCol>
                    <a:gridCol w="1428277">
                      <a:extLst>
                        <a:ext uri="{9D8B030D-6E8A-4147-A177-3AD203B41FA5}">
                          <a16:colId xmlns:a16="http://schemas.microsoft.com/office/drawing/2014/main" val="429439434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sz="1800" b="1" i="1" smtClean="0">
                                        <a:latin typeface="Cambria Math" panose="02040503050406030204" pitchFamily="18" charset="0"/>
                                      </a:rPr>
                                    </m:ctrlPr>
                                  </m:dPr>
                                  <m:e>
                                    <m:r>
                                      <a:rPr lang="en-US" sz="1800" b="1" i="1" smtClean="0">
                                        <a:latin typeface="Cambria Math" panose="02040503050406030204" pitchFamily="18" charset="0"/>
                                      </a:rPr>
                                      <m:t>𝑨</m:t>
                                    </m:r>
                                    <m:r>
                                      <a:rPr lang="en-US" sz="1800" b="1" i="1" smtClean="0">
                                        <a:latin typeface="Cambria Math" panose="02040503050406030204" pitchFamily="18" charset="0"/>
                                      </a:rPr>
                                      <m:t>∧</m:t>
                                    </m:r>
                                    <m:r>
                                      <a:rPr lang="en-US" sz="1800" b="1" i="1" smtClean="0">
                                        <a:latin typeface="Cambria Math" panose="02040503050406030204" pitchFamily="18" charset="0"/>
                                      </a:rPr>
                                      <m:t>𝑩</m:t>
                                    </m:r>
                                  </m:e>
                                </m:d>
                                <m:r>
                                  <a:rPr lang="en-US" sz="1800" b="1" i="1" smtClean="0">
                                    <a:latin typeface="Cambria Math" panose="02040503050406030204" pitchFamily="18" charset="0"/>
                                  </a:rPr>
                                  <m:t>∧</m:t>
                                </m:r>
                                <m:r>
                                  <a:rPr lang="en-US" sz="1800" b="1" i="1" smtClean="0">
                                    <a:latin typeface="Cambria Math" panose="02040503050406030204" pitchFamily="18" charset="0"/>
                                  </a:rPr>
                                  <m:t>𝑪</m:t>
                                </m:r>
                              </m:oMath>
                            </m:oMathPara>
                          </a14:m>
                          <a:endParaRPr lang="en-US" sz="1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𝑨</m:t>
                                </m:r>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smtClean="0">
                                        <a:latin typeface="Cambria Math" panose="02040503050406030204" pitchFamily="18" charset="0"/>
                                      </a:rPr>
                                      <m:t>𝑩</m:t>
                                    </m:r>
                                    <m:r>
                                      <a:rPr lang="en-US" sz="1800" b="1" i="1" smtClean="0">
                                        <a:latin typeface="Cambria Math" panose="02040503050406030204" pitchFamily="18" charset="0"/>
                                      </a:rPr>
                                      <m:t>∧</m:t>
                                    </m:r>
                                    <m:r>
                                      <a:rPr lang="en-US" sz="1800" b="1" i="1" smtClean="0">
                                        <a:latin typeface="Cambria Math" panose="02040503050406030204" pitchFamily="18" charset="0"/>
                                      </a:rPr>
                                      <m:t>𝑪</m:t>
                                    </m:r>
                                  </m:e>
                                </m:d>
                              </m:oMath>
                            </m:oMathPara>
                          </a14:m>
                          <a:endParaRPr lang="en-US" sz="1800" b="1" dirty="0"/>
                        </a:p>
                      </a:txBody>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3750708789"/>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772522091"/>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Choice>
        <mc:Fallback xmlns="">
          <p:graphicFrame>
            <p:nvGraphicFramePr>
              <p:cNvPr id="6" name="Table 5">
                <a:extLst>
                  <a:ext uri="{FF2B5EF4-FFF2-40B4-BE49-F238E27FC236}">
                    <a16:creationId xmlns:a16="http://schemas.microsoft.com/office/drawing/2014/main" id="{096BDCF2-8823-405F-D515-C81D85B92815}"/>
                  </a:ext>
                </a:extLst>
              </p:cNvPr>
              <p:cNvGraphicFramePr>
                <a:graphicFrameLocks noGrp="1"/>
              </p:cNvGraphicFramePr>
              <p:nvPr>
                <p:extLst>
                  <p:ext uri="{D42A27DB-BD31-4B8C-83A1-F6EECF244321}">
                    <p14:modId xmlns:p14="http://schemas.microsoft.com/office/powerpoint/2010/main" val="3777224711"/>
                  </p:ext>
                </p:extLst>
              </p:nvPr>
            </p:nvGraphicFramePr>
            <p:xfrm>
              <a:off x="6768474" y="2945633"/>
              <a:ext cx="2932125" cy="3337560"/>
            </p:xfrm>
            <a:graphic>
              <a:graphicData uri="http://schemas.openxmlformats.org/drawingml/2006/table">
                <a:tbl>
                  <a:tblPr firstRow="1" bandRow="1">
                    <a:tableStyleId>{8EC20E35-A176-4012-BC5E-935CFFF8708E}</a:tableStyleId>
                  </a:tblPr>
                  <a:tblGrid>
                    <a:gridCol w="1503848">
                      <a:extLst>
                        <a:ext uri="{9D8B030D-6E8A-4147-A177-3AD203B41FA5}">
                          <a16:colId xmlns:a16="http://schemas.microsoft.com/office/drawing/2014/main" val="3249396472"/>
                        </a:ext>
                      </a:extLst>
                    </a:gridCol>
                    <a:gridCol w="1428277">
                      <a:extLst>
                        <a:ext uri="{9D8B030D-6E8A-4147-A177-3AD203B41FA5}">
                          <a16:colId xmlns:a16="http://schemas.microsoft.com/office/drawing/2014/main" val="4294394346"/>
                        </a:ext>
                      </a:extLst>
                    </a:gridCol>
                  </a:tblGrid>
                  <a:tr h="370840">
                    <a:tc>
                      <a:txBody>
                        <a:bodyPr/>
                        <a:lstStyle/>
                        <a:p>
                          <a:endParaRPr lang="en-US"/>
                        </a:p>
                      </a:txBody>
                      <a:tcPr>
                        <a:blipFill>
                          <a:blip r:embed="rId5"/>
                          <a:stretch>
                            <a:fillRect t="-3279" r="-95951" b="-809836"/>
                          </a:stretch>
                        </a:blipFill>
                      </a:tcPr>
                    </a:tc>
                    <a:tc>
                      <a:txBody>
                        <a:bodyPr/>
                        <a:lstStyle/>
                        <a:p>
                          <a:endParaRPr lang="en-US"/>
                        </a:p>
                      </a:txBody>
                      <a:tcPr>
                        <a:blipFill>
                          <a:blip r:embed="rId5"/>
                          <a:stretch>
                            <a:fillRect l="-105106" t="-3279" r="-851" b="-809836"/>
                          </a:stretch>
                        </a:blipFill>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3750708789"/>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772522091"/>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Fallback>
      </mc:AlternateContent>
      <mc:AlternateContent xmlns:mc="http://schemas.openxmlformats.org/markup-compatibility/2006" xmlns:a14="http://schemas.microsoft.com/office/drawing/2010/main">
        <mc:Choice Requires="a14">
          <p:sp>
            <p:nvSpPr>
              <p:cNvPr id="7" name="object 3">
                <a:extLst>
                  <a:ext uri="{FF2B5EF4-FFF2-40B4-BE49-F238E27FC236}">
                    <a16:creationId xmlns:a16="http://schemas.microsoft.com/office/drawing/2014/main" id="{E3423917-F55C-7583-55DB-4F0CD658A775}"/>
                  </a:ext>
                </a:extLst>
              </p:cNvPr>
              <p:cNvSpPr txBox="1"/>
              <p:nvPr/>
            </p:nvSpPr>
            <p:spPr>
              <a:xfrm>
                <a:off x="10516860" y="5661028"/>
                <a:ext cx="1432544" cy="1020151"/>
              </a:xfrm>
              <a:prstGeom prst="rect">
                <a:avLst/>
              </a:prstGeom>
            </p:spPr>
            <p:txBody>
              <a:bodyPr vert="horz" wrap="square" lIns="0" tIns="95885" rIns="0" bIns="0" rtlCol="0">
                <a:spAutoFit/>
              </a:bodyPr>
              <a:lstStyle/>
              <a:p>
                <a:r>
                  <a:rPr lang="en-US" sz="2000" dirty="0"/>
                  <a:t>Clearly, yes. </a:t>
                </a:r>
                <a14:m>
                  <m:oMath xmlns:m="http://schemas.openxmlformats.org/officeDocument/2006/math">
                    <m:r>
                      <a:rPr lang="en-US" sz="2000" b="0" i="1" dirty="0" smtClean="0">
                        <a:latin typeface="Cambria Math" panose="02040503050406030204" pitchFamily="18" charset="0"/>
                      </a:rPr>
                      <m:t>∧</m:t>
                    </m:r>
                  </m:oMath>
                </a14:m>
                <a:r>
                  <a:rPr lang="en-US" sz="2000" dirty="0"/>
                  <a:t> and </a:t>
                </a:r>
                <a14:m>
                  <m:oMath xmlns:m="http://schemas.openxmlformats.org/officeDocument/2006/math">
                    <m:r>
                      <a:rPr lang="en-US" sz="2000" b="0" i="1" smtClean="0">
                        <a:latin typeface="Cambria Math" panose="02040503050406030204" pitchFamily="18" charset="0"/>
                      </a:rPr>
                      <m:t>∨</m:t>
                    </m:r>
                  </m:oMath>
                </a14:m>
                <a:r>
                  <a:rPr lang="en-US" sz="2000" dirty="0"/>
                  <a:t> are associative.</a:t>
                </a:r>
              </a:p>
            </p:txBody>
          </p:sp>
        </mc:Choice>
        <mc:Fallback xmlns="">
          <p:sp>
            <p:nvSpPr>
              <p:cNvPr id="7" name="object 3">
                <a:extLst>
                  <a:ext uri="{FF2B5EF4-FFF2-40B4-BE49-F238E27FC236}">
                    <a16:creationId xmlns:a16="http://schemas.microsoft.com/office/drawing/2014/main" id="{E3423917-F55C-7583-55DB-4F0CD658A775}"/>
                  </a:ext>
                </a:extLst>
              </p:cNvPr>
              <p:cNvSpPr txBox="1">
                <a:spLocks noRot="1" noChangeAspect="1" noMove="1" noResize="1" noEditPoints="1" noAdjustHandles="1" noChangeArrowheads="1" noChangeShapeType="1" noTextEdit="1"/>
              </p:cNvSpPr>
              <p:nvPr/>
            </p:nvSpPr>
            <p:spPr>
              <a:xfrm>
                <a:off x="10516860" y="5661028"/>
                <a:ext cx="1432544" cy="1020151"/>
              </a:xfrm>
              <a:prstGeom prst="rect">
                <a:avLst/>
              </a:prstGeom>
              <a:blipFill>
                <a:blip r:embed="rId6"/>
                <a:stretch>
                  <a:fillRect l="-10638" r="-4681" b="-14371"/>
                </a:stretch>
              </a:blipFill>
            </p:spPr>
            <p:txBody>
              <a:bodyPr/>
              <a:lstStyle/>
              <a:p>
                <a:r>
                  <a:rPr lang="en-US">
                    <a:noFill/>
                  </a:rPr>
                  <a:t> </a:t>
                </a:r>
              </a:p>
            </p:txBody>
          </p:sp>
        </mc:Fallback>
      </mc:AlternateContent>
    </p:spTree>
    <p:extLst>
      <p:ext uri="{BB962C8B-B14F-4D97-AF65-F5344CB8AC3E}">
        <p14:creationId xmlns:p14="http://schemas.microsoft.com/office/powerpoint/2010/main" val="1423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07D89-F0C8-6B94-91B6-1DCD97300DBF}"/>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00E1F50-E619-DC0A-79BD-E85C73985E47}"/>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Associativity II</a:t>
            </a:r>
            <a:endParaRPr lang="en-US" sz="3600" dirty="0"/>
          </a:p>
        </p:txBody>
      </p:sp>
      <mc:AlternateContent xmlns:mc="http://schemas.openxmlformats.org/markup-compatibility/2006" xmlns:a14="http://schemas.microsoft.com/office/drawing/2010/main">
        <mc:Choice Requires="a14">
          <p:sp>
            <p:nvSpPr>
              <p:cNvPr id="6" name="object 3">
                <a:extLst>
                  <a:ext uri="{FF2B5EF4-FFF2-40B4-BE49-F238E27FC236}">
                    <a16:creationId xmlns:a16="http://schemas.microsoft.com/office/drawing/2014/main" id="{2B178F69-BF61-3810-4C0B-D6E16EAE4F17}"/>
                  </a:ext>
                </a:extLst>
              </p:cNvPr>
              <p:cNvSpPr txBox="1"/>
              <p:nvPr/>
            </p:nvSpPr>
            <p:spPr>
              <a:xfrm>
                <a:off x="900109" y="823833"/>
                <a:ext cx="4048664" cy="404598"/>
              </a:xfrm>
              <a:prstGeom prst="rect">
                <a:avLst/>
              </a:prstGeom>
            </p:spPr>
            <p:txBody>
              <a:bodyPr vert="horz" wrap="square" lIns="0" tIns="95885" rIns="0" bIns="0" rtlCol="0">
                <a:spAutoFit/>
              </a:bodyPr>
              <a:lstStyle/>
              <a:p>
                <a:pPr algn="just"/>
                <a:r>
                  <a:rPr lang="en-US" sz="2000" b="1" i="1" dirty="0"/>
                  <a:t>Exercise.</a:t>
                </a:r>
                <a:r>
                  <a:rPr lang="en-US" sz="2000" dirty="0"/>
                  <a:t> Is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an associative operator?</a:t>
                </a:r>
              </a:p>
            </p:txBody>
          </p:sp>
        </mc:Choice>
        <mc:Fallback xmlns="">
          <p:sp>
            <p:nvSpPr>
              <p:cNvPr id="6" name="object 3">
                <a:extLst>
                  <a:ext uri="{FF2B5EF4-FFF2-40B4-BE49-F238E27FC236}">
                    <a16:creationId xmlns:a16="http://schemas.microsoft.com/office/drawing/2014/main" id="{2B178F69-BF61-3810-4C0B-D6E16EAE4F17}"/>
                  </a:ext>
                </a:extLst>
              </p:cNvPr>
              <p:cNvSpPr txBox="1">
                <a:spLocks noRot="1" noChangeAspect="1" noMove="1" noResize="1" noEditPoints="1" noAdjustHandles="1" noChangeArrowheads="1" noChangeShapeType="1" noTextEdit="1"/>
              </p:cNvSpPr>
              <p:nvPr/>
            </p:nvSpPr>
            <p:spPr>
              <a:xfrm>
                <a:off x="900109" y="823833"/>
                <a:ext cx="4048664" cy="404598"/>
              </a:xfrm>
              <a:prstGeom prst="rect">
                <a:avLst/>
              </a:prstGeom>
              <a:blipFill>
                <a:blip r:embed="rId2"/>
                <a:stretch>
                  <a:fillRect l="-3916" r="-2410" b="-35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7C1AA948-D53B-53FB-EA6D-EEA172A8656A}"/>
                  </a:ext>
                </a:extLst>
              </p:cNvPr>
              <p:cNvGraphicFramePr>
                <a:graphicFrameLocks noGrp="1"/>
              </p:cNvGraphicFramePr>
              <p:nvPr>
                <p:extLst>
                  <p:ext uri="{D42A27DB-BD31-4B8C-83A1-F6EECF244321}">
                    <p14:modId xmlns:p14="http://schemas.microsoft.com/office/powerpoint/2010/main" val="3820869171"/>
                  </p:ext>
                </p:extLst>
              </p:nvPr>
            </p:nvGraphicFramePr>
            <p:xfrm>
              <a:off x="2839314" y="1978333"/>
              <a:ext cx="2028566" cy="3337560"/>
            </p:xfrm>
            <a:graphic>
              <a:graphicData uri="http://schemas.openxmlformats.org/drawingml/2006/table">
                <a:tbl>
                  <a:tblPr firstRow="1" bandRow="1">
                    <a:tableStyleId>{8EC20E35-A176-4012-BC5E-935CFFF8708E}</a:tableStyleId>
                  </a:tblPr>
                  <a:tblGrid>
                    <a:gridCol w="306309">
                      <a:extLst>
                        <a:ext uri="{9D8B030D-6E8A-4147-A177-3AD203B41FA5}">
                          <a16:colId xmlns:a16="http://schemas.microsoft.com/office/drawing/2014/main" val="2273035665"/>
                        </a:ext>
                      </a:extLst>
                    </a:gridCol>
                    <a:gridCol w="294825">
                      <a:extLst>
                        <a:ext uri="{9D8B030D-6E8A-4147-A177-3AD203B41FA5}">
                          <a16:colId xmlns:a16="http://schemas.microsoft.com/office/drawing/2014/main" val="1360383225"/>
                        </a:ext>
                      </a:extLst>
                    </a:gridCol>
                    <a:gridCol w="1026322">
                      <a:extLst>
                        <a:ext uri="{9D8B030D-6E8A-4147-A177-3AD203B41FA5}">
                          <a16:colId xmlns:a16="http://schemas.microsoft.com/office/drawing/2014/main" val="1540597907"/>
                        </a:ext>
                      </a:extLst>
                    </a:gridCol>
                    <a:gridCol w="401110">
                      <a:extLst>
                        <a:ext uri="{9D8B030D-6E8A-4147-A177-3AD203B41FA5}">
                          <a16:colId xmlns:a16="http://schemas.microsoft.com/office/drawing/2014/main" val="342265522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𝑨</m:t>
                                </m:r>
                              </m:oMath>
                            </m:oMathPara>
                          </a14:m>
                          <a:endParaRPr 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𝑩</m:t>
                                </m:r>
                              </m:oMath>
                            </m:oMathPara>
                          </a14:m>
                          <a:endParaRPr 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𝑨</m:t>
                                </m:r>
                                <m:r>
                                  <a:rPr lang="en-US" sz="1800"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rPr>
                                  <m:t>𝑩</m:t>
                                </m:r>
                              </m:oMath>
                            </m:oMathPara>
                          </a14:m>
                          <a:endParaRPr 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𝑪</m:t>
                                </m:r>
                              </m:oMath>
                            </m:oMathPara>
                          </a14:m>
                          <a:endParaRPr lang="en-US" sz="1800" b="1" dirty="0"/>
                        </a:p>
                      </a:txBody>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772522091"/>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Choice>
        <mc:Fallback xmlns="">
          <p:graphicFrame>
            <p:nvGraphicFramePr>
              <p:cNvPr id="7" name="Table 6">
                <a:extLst>
                  <a:ext uri="{FF2B5EF4-FFF2-40B4-BE49-F238E27FC236}">
                    <a16:creationId xmlns:a16="http://schemas.microsoft.com/office/drawing/2014/main" id="{7C1AA948-D53B-53FB-EA6D-EEA172A8656A}"/>
                  </a:ext>
                </a:extLst>
              </p:cNvPr>
              <p:cNvGraphicFramePr>
                <a:graphicFrameLocks noGrp="1"/>
              </p:cNvGraphicFramePr>
              <p:nvPr>
                <p:extLst>
                  <p:ext uri="{D42A27DB-BD31-4B8C-83A1-F6EECF244321}">
                    <p14:modId xmlns:p14="http://schemas.microsoft.com/office/powerpoint/2010/main" val="3820869171"/>
                  </p:ext>
                </p:extLst>
              </p:nvPr>
            </p:nvGraphicFramePr>
            <p:xfrm>
              <a:off x="2839314" y="1978333"/>
              <a:ext cx="2028566" cy="3337560"/>
            </p:xfrm>
            <a:graphic>
              <a:graphicData uri="http://schemas.openxmlformats.org/drawingml/2006/table">
                <a:tbl>
                  <a:tblPr firstRow="1" bandRow="1">
                    <a:tableStyleId>{8EC20E35-A176-4012-BC5E-935CFFF8708E}</a:tableStyleId>
                  </a:tblPr>
                  <a:tblGrid>
                    <a:gridCol w="306309">
                      <a:extLst>
                        <a:ext uri="{9D8B030D-6E8A-4147-A177-3AD203B41FA5}">
                          <a16:colId xmlns:a16="http://schemas.microsoft.com/office/drawing/2014/main" val="2273035665"/>
                        </a:ext>
                      </a:extLst>
                    </a:gridCol>
                    <a:gridCol w="294825">
                      <a:extLst>
                        <a:ext uri="{9D8B030D-6E8A-4147-A177-3AD203B41FA5}">
                          <a16:colId xmlns:a16="http://schemas.microsoft.com/office/drawing/2014/main" val="1360383225"/>
                        </a:ext>
                      </a:extLst>
                    </a:gridCol>
                    <a:gridCol w="1026322">
                      <a:extLst>
                        <a:ext uri="{9D8B030D-6E8A-4147-A177-3AD203B41FA5}">
                          <a16:colId xmlns:a16="http://schemas.microsoft.com/office/drawing/2014/main" val="1540597907"/>
                        </a:ext>
                      </a:extLst>
                    </a:gridCol>
                    <a:gridCol w="401110">
                      <a:extLst>
                        <a:ext uri="{9D8B030D-6E8A-4147-A177-3AD203B41FA5}">
                          <a16:colId xmlns:a16="http://schemas.microsoft.com/office/drawing/2014/main" val="3422655227"/>
                        </a:ext>
                      </a:extLst>
                    </a:gridCol>
                  </a:tblGrid>
                  <a:tr h="370840">
                    <a:tc>
                      <a:txBody>
                        <a:bodyPr/>
                        <a:lstStyle/>
                        <a:p>
                          <a:endParaRPr lang="en-US"/>
                        </a:p>
                      </a:txBody>
                      <a:tcPr>
                        <a:blipFill>
                          <a:blip r:embed="rId3"/>
                          <a:stretch>
                            <a:fillRect t="-3279" r="-572000" b="-809836"/>
                          </a:stretch>
                        </a:blipFill>
                      </a:tcPr>
                    </a:tc>
                    <a:tc>
                      <a:txBody>
                        <a:bodyPr/>
                        <a:lstStyle/>
                        <a:p>
                          <a:endParaRPr lang="en-US"/>
                        </a:p>
                      </a:txBody>
                      <a:tcPr>
                        <a:blipFill>
                          <a:blip r:embed="rId3"/>
                          <a:stretch>
                            <a:fillRect l="-102041" t="-3279" r="-483673" b="-809836"/>
                          </a:stretch>
                        </a:blipFill>
                      </a:tcPr>
                    </a:tc>
                    <a:tc>
                      <a:txBody>
                        <a:bodyPr/>
                        <a:lstStyle/>
                        <a:p>
                          <a:endParaRPr lang="en-US"/>
                        </a:p>
                      </a:txBody>
                      <a:tcPr>
                        <a:blipFill>
                          <a:blip r:embed="rId3"/>
                          <a:stretch>
                            <a:fillRect l="-58580" t="-3279" r="-40237" b="-809836"/>
                          </a:stretch>
                        </a:blipFill>
                      </a:tcPr>
                    </a:tc>
                    <a:tc>
                      <a:txBody>
                        <a:bodyPr/>
                        <a:lstStyle/>
                        <a:p>
                          <a:endParaRPr lang="en-US"/>
                        </a:p>
                      </a:txBody>
                      <a:tcPr>
                        <a:blipFill>
                          <a:blip r:embed="rId3"/>
                          <a:stretch>
                            <a:fillRect l="-406061" t="-3279" r="-3030" b="-809836"/>
                          </a:stretch>
                        </a:blipFill>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F</a:t>
                          </a:r>
                        </a:p>
                      </a:txBody>
                      <a:tcPr/>
                    </a:tc>
                    <a:extLst>
                      <a:ext uri="{0D108BD9-81ED-4DB2-BD59-A6C34878D82A}">
                        <a16:rowId xmlns:a16="http://schemas.microsoft.com/office/drawing/2014/main" val="772522091"/>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Fallback>
      </mc:AlternateContent>
      <p:sp>
        <p:nvSpPr>
          <p:cNvPr id="8" name="object 3">
            <a:extLst>
              <a:ext uri="{FF2B5EF4-FFF2-40B4-BE49-F238E27FC236}">
                <a16:creationId xmlns:a16="http://schemas.microsoft.com/office/drawing/2014/main" id="{8FB264A8-AF61-C33B-1285-A632C1C438DA}"/>
              </a:ext>
            </a:extLst>
          </p:cNvPr>
          <p:cNvSpPr txBox="1"/>
          <p:nvPr/>
        </p:nvSpPr>
        <p:spPr>
          <a:xfrm>
            <a:off x="900109" y="1358183"/>
            <a:ext cx="1090532" cy="404598"/>
          </a:xfrm>
          <a:prstGeom prst="rect">
            <a:avLst/>
          </a:prstGeom>
        </p:spPr>
        <p:txBody>
          <a:bodyPr vert="horz" wrap="square" lIns="0" tIns="95885" rIns="0" bIns="0" rtlCol="0">
            <a:spAutoFit/>
          </a:bodyPr>
          <a:lstStyle/>
          <a:p>
            <a:pPr algn="just"/>
            <a:r>
              <a:rPr lang="en-US" sz="2000" i="1" dirty="0"/>
              <a:t>Solution.</a:t>
            </a:r>
            <a:endParaRPr lang="en-US" sz="20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37ABB10-CE9E-7AB0-1B9B-E78DB44EEB40}"/>
                  </a:ext>
                </a:extLst>
              </p:cNvPr>
              <p:cNvGraphicFramePr>
                <a:graphicFrameLocks noGrp="1"/>
              </p:cNvGraphicFramePr>
              <p:nvPr>
                <p:extLst>
                  <p:ext uri="{D42A27DB-BD31-4B8C-83A1-F6EECF244321}">
                    <p14:modId xmlns:p14="http://schemas.microsoft.com/office/powerpoint/2010/main" val="3545245819"/>
                  </p:ext>
                </p:extLst>
              </p:nvPr>
            </p:nvGraphicFramePr>
            <p:xfrm>
              <a:off x="7719138" y="1978333"/>
              <a:ext cx="1788340" cy="3337560"/>
            </p:xfrm>
            <a:graphic>
              <a:graphicData uri="http://schemas.openxmlformats.org/drawingml/2006/table">
                <a:tbl>
                  <a:tblPr firstRow="1" bandRow="1">
                    <a:tableStyleId>{8EC20E35-A176-4012-BC5E-935CFFF8708E}</a:tableStyleId>
                  </a:tblPr>
                  <a:tblGrid>
                    <a:gridCol w="1788340">
                      <a:extLst>
                        <a:ext uri="{9D8B030D-6E8A-4147-A177-3AD203B41FA5}">
                          <a16:colId xmlns:a16="http://schemas.microsoft.com/office/drawing/2014/main" val="429439434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𝑨</m:t>
                                </m:r>
                                <m:r>
                                  <a:rPr lang="en-US" sz="1800" i="1" smtClean="0">
                                    <a:latin typeface="Cambria Math" panose="02040503050406030204" pitchFamily="18" charset="0"/>
                                    <a:ea typeface="Cambria Math" panose="02040503050406030204" pitchFamily="18" charset="0"/>
                                  </a:rPr>
                                  <m:t>⇒</m:t>
                                </m:r>
                                <m:d>
                                  <m:dPr>
                                    <m:ctrlPr>
                                      <a:rPr lang="en-US" sz="1800" b="1" i="1" smtClean="0">
                                        <a:latin typeface="Cambria Math" panose="02040503050406030204" pitchFamily="18" charset="0"/>
                                      </a:rPr>
                                    </m:ctrlPr>
                                  </m:dPr>
                                  <m:e>
                                    <m:r>
                                      <a:rPr lang="en-US" sz="1800" b="1" i="1" smtClean="0">
                                        <a:latin typeface="Cambria Math" panose="02040503050406030204" pitchFamily="18" charset="0"/>
                                      </a:rPr>
                                      <m:t>𝑩</m:t>
                                    </m:r>
                                    <m:r>
                                      <a:rPr lang="en-US" sz="1800"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rPr>
                                      <m:t>𝑪</m:t>
                                    </m:r>
                                  </m:e>
                                </m:d>
                              </m:oMath>
                            </m:oMathPara>
                          </a14:m>
                          <a:endParaRPr lang="en-US" sz="1800" b="1" dirty="0"/>
                        </a:p>
                      </a:txBody>
                      <a:tcPr/>
                    </a:tc>
                    <a:extLst>
                      <a:ext uri="{0D108BD9-81ED-4DB2-BD59-A6C34878D82A}">
                        <a16:rowId xmlns:a16="http://schemas.microsoft.com/office/drawing/2014/main" val="3516720460"/>
                      </a:ext>
                    </a:extLst>
                  </a:tr>
                  <a:tr h="370840">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extLst>
                      <a:ext uri="{0D108BD9-81ED-4DB2-BD59-A6C34878D82A}">
                        <a16:rowId xmlns:a16="http://schemas.microsoft.com/office/drawing/2014/main" val="772522091"/>
                      </a:ext>
                    </a:extLst>
                  </a:tr>
                  <a:tr h="370840">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T</a:t>
                          </a:r>
                        </a:p>
                      </a:txBody>
                      <a:tcPr/>
                    </a:tc>
                    <a:extLst>
                      <a:ext uri="{0D108BD9-81ED-4DB2-BD59-A6C34878D82A}">
                        <a16:rowId xmlns:a16="http://schemas.microsoft.com/office/drawing/2014/main" val="327432221"/>
                      </a:ext>
                    </a:extLst>
                  </a:tr>
                  <a:tr h="370840">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T</a:t>
                          </a:r>
                        </a:p>
                      </a:txBody>
                      <a:tcPr/>
                    </a:tc>
                    <a:extLst>
                      <a:ext uri="{0D108BD9-81ED-4DB2-BD59-A6C34878D82A}">
                        <a16:rowId xmlns:a16="http://schemas.microsoft.com/office/drawing/2014/main" val="2968935409"/>
                      </a:ext>
                    </a:extLst>
                  </a:tr>
                </a:tbl>
              </a:graphicData>
            </a:graphic>
          </p:graphicFrame>
        </mc:Choice>
        <mc:Fallback xmlns="">
          <p:graphicFrame>
            <p:nvGraphicFramePr>
              <p:cNvPr id="2" name="Table 1">
                <a:extLst>
                  <a:ext uri="{FF2B5EF4-FFF2-40B4-BE49-F238E27FC236}">
                    <a16:creationId xmlns:a16="http://schemas.microsoft.com/office/drawing/2014/main" id="{437ABB10-CE9E-7AB0-1B9B-E78DB44EEB40}"/>
                  </a:ext>
                </a:extLst>
              </p:cNvPr>
              <p:cNvGraphicFramePr>
                <a:graphicFrameLocks noGrp="1"/>
              </p:cNvGraphicFramePr>
              <p:nvPr>
                <p:extLst>
                  <p:ext uri="{D42A27DB-BD31-4B8C-83A1-F6EECF244321}">
                    <p14:modId xmlns:p14="http://schemas.microsoft.com/office/powerpoint/2010/main" val="3545245819"/>
                  </p:ext>
                </p:extLst>
              </p:nvPr>
            </p:nvGraphicFramePr>
            <p:xfrm>
              <a:off x="7719138" y="1978333"/>
              <a:ext cx="1788340" cy="3337560"/>
            </p:xfrm>
            <a:graphic>
              <a:graphicData uri="http://schemas.openxmlformats.org/drawingml/2006/table">
                <a:tbl>
                  <a:tblPr firstRow="1" bandRow="1">
                    <a:tableStyleId>{8EC20E35-A176-4012-BC5E-935CFFF8708E}</a:tableStyleId>
                  </a:tblPr>
                  <a:tblGrid>
                    <a:gridCol w="1788340">
                      <a:extLst>
                        <a:ext uri="{9D8B030D-6E8A-4147-A177-3AD203B41FA5}">
                          <a16:colId xmlns:a16="http://schemas.microsoft.com/office/drawing/2014/main" val="4294394346"/>
                        </a:ext>
                      </a:extLst>
                    </a:gridCol>
                  </a:tblGrid>
                  <a:tr h="370840">
                    <a:tc>
                      <a:txBody>
                        <a:bodyPr/>
                        <a:lstStyle/>
                        <a:p>
                          <a:endParaRPr lang="en-US"/>
                        </a:p>
                      </a:txBody>
                      <a:tcPr>
                        <a:blipFill>
                          <a:blip r:embed="rId4"/>
                          <a:stretch>
                            <a:fillRect t="-3279" r="-680" b="-809836"/>
                          </a:stretch>
                        </a:blipFill>
                      </a:tcPr>
                    </a:tc>
                    <a:extLst>
                      <a:ext uri="{0D108BD9-81ED-4DB2-BD59-A6C34878D82A}">
                        <a16:rowId xmlns:a16="http://schemas.microsoft.com/office/drawing/2014/main" val="3516720460"/>
                      </a:ext>
                    </a:extLst>
                  </a:tr>
                  <a:tr h="370840">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extLst>
                      <a:ext uri="{0D108BD9-81ED-4DB2-BD59-A6C34878D82A}">
                        <a16:rowId xmlns:a16="http://schemas.microsoft.com/office/drawing/2014/main" val="772522091"/>
                      </a:ext>
                    </a:extLst>
                  </a:tr>
                  <a:tr h="370840">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T</a:t>
                          </a:r>
                        </a:p>
                      </a:txBody>
                      <a:tcPr/>
                    </a:tc>
                    <a:extLst>
                      <a:ext uri="{0D108BD9-81ED-4DB2-BD59-A6C34878D82A}">
                        <a16:rowId xmlns:a16="http://schemas.microsoft.com/office/drawing/2014/main" val="327432221"/>
                      </a:ext>
                    </a:extLst>
                  </a:tr>
                  <a:tr h="370840">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T</a:t>
                          </a:r>
                        </a:p>
                      </a:txBody>
                      <a:tcPr/>
                    </a:tc>
                    <a:extLst>
                      <a:ext uri="{0D108BD9-81ED-4DB2-BD59-A6C34878D82A}">
                        <a16:rowId xmlns:a16="http://schemas.microsoft.com/office/drawing/2014/main" val="29689354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1102CCB-21FE-5E93-38E6-E1D836ED0BAB}"/>
                  </a:ext>
                </a:extLst>
              </p:cNvPr>
              <p:cNvGraphicFramePr>
                <a:graphicFrameLocks noGrp="1"/>
              </p:cNvGraphicFramePr>
              <p:nvPr>
                <p:extLst>
                  <p:ext uri="{D42A27DB-BD31-4B8C-83A1-F6EECF244321}">
                    <p14:modId xmlns:p14="http://schemas.microsoft.com/office/powerpoint/2010/main" val="726172322"/>
                  </p:ext>
                </p:extLst>
              </p:nvPr>
            </p:nvGraphicFramePr>
            <p:xfrm>
              <a:off x="4867880" y="1978333"/>
              <a:ext cx="1855939" cy="3337560"/>
            </p:xfrm>
            <a:graphic>
              <a:graphicData uri="http://schemas.openxmlformats.org/drawingml/2006/table">
                <a:tbl>
                  <a:tblPr firstRow="1" bandRow="1">
                    <a:tableStyleId>{8EC20E35-A176-4012-BC5E-935CFFF8708E}</a:tableStyleId>
                  </a:tblPr>
                  <a:tblGrid>
                    <a:gridCol w="1855939">
                      <a:extLst>
                        <a:ext uri="{9D8B030D-6E8A-4147-A177-3AD203B41FA5}">
                          <a16:colId xmlns:a16="http://schemas.microsoft.com/office/drawing/2014/main" val="170844217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sz="1800" b="1" i="1" smtClean="0">
                                        <a:latin typeface="Cambria Math" panose="02040503050406030204" pitchFamily="18" charset="0"/>
                                      </a:rPr>
                                    </m:ctrlPr>
                                  </m:dPr>
                                  <m:e>
                                    <m:r>
                                      <a:rPr lang="en-US" sz="1800" b="1" i="1" smtClean="0">
                                        <a:latin typeface="Cambria Math" panose="02040503050406030204" pitchFamily="18" charset="0"/>
                                      </a:rPr>
                                      <m:t>𝑨</m:t>
                                    </m:r>
                                    <m:r>
                                      <a:rPr lang="en-US" sz="1800"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rPr>
                                      <m:t>𝑩</m:t>
                                    </m:r>
                                  </m:e>
                                </m:d>
                                <m:r>
                                  <a:rPr lang="en-US" sz="1800"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rPr>
                                  <m:t>𝑪</m:t>
                                </m:r>
                              </m:oMath>
                            </m:oMathPara>
                          </a14:m>
                          <a:endParaRPr lang="en-US" sz="1800" b="1" dirty="0"/>
                        </a:p>
                      </a:txBody>
                      <a:tcPr/>
                    </a:tc>
                    <a:extLst>
                      <a:ext uri="{0D108BD9-81ED-4DB2-BD59-A6C34878D82A}">
                        <a16:rowId xmlns:a16="http://schemas.microsoft.com/office/drawing/2014/main" val="3516720460"/>
                      </a:ext>
                    </a:extLst>
                  </a:tr>
                  <a:tr h="370840">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extLst>
                      <a:ext uri="{0D108BD9-81ED-4DB2-BD59-A6C34878D82A}">
                        <a16:rowId xmlns:a16="http://schemas.microsoft.com/office/drawing/2014/main" val="772522091"/>
                      </a:ext>
                    </a:extLst>
                  </a:tr>
                  <a:tr h="370840">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Choice>
        <mc:Fallback xmlns="">
          <p:graphicFrame>
            <p:nvGraphicFramePr>
              <p:cNvPr id="3" name="Table 2">
                <a:extLst>
                  <a:ext uri="{FF2B5EF4-FFF2-40B4-BE49-F238E27FC236}">
                    <a16:creationId xmlns:a16="http://schemas.microsoft.com/office/drawing/2014/main" id="{C1102CCB-21FE-5E93-38E6-E1D836ED0BAB}"/>
                  </a:ext>
                </a:extLst>
              </p:cNvPr>
              <p:cNvGraphicFramePr>
                <a:graphicFrameLocks noGrp="1"/>
              </p:cNvGraphicFramePr>
              <p:nvPr>
                <p:extLst>
                  <p:ext uri="{D42A27DB-BD31-4B8C-83A1-F6EECF244321}">
                    <p14:modId xmlns:p14="http://schemas.microsoft.com/office/powerpoint/2010/main" val="726172322"/>
                  </p:ext>
                </p:extLst>
              </p:nvPr>
            </p:nvGraphicFramePr>
            <p:xfrm>
              <a:off x="4867880" y="1978333"/>
              <a:ext cx="1855939" cy="3337560"/>
            </p:xfrm>
            <a:graphic>
              <a:graphicData uri="http://schemas.openxmlformats.org/drawingml/2006/table">
                <a:tbl>
                  <a:tblPr firstRow="1" bandRow="1">
                    <a:tableStyleId>{8EC20E35-A176-4012-BC5E-935CFFF8708E}</a:tableStyleId>
                  </a:tblPr>
                  <a:tblGrid>
                    <a:gridCol w="1855939">
                      <a:extLst>
                        <a:ext uri="{9D8B030D-6E8A-4147-A177-3AD203B41FA5}">
                          <a16:colId xmlns:a16="http://schemas.microsoft.com/office/drawing/2014/main" val="1708442178"/>
                        </a:ext>
                      </a:extLst>
                    </a:gridCol>
                  </a:tblGrid>
                  <a:tr h="370840">
                    <a:tc>
                      <a:txBody>
                        <a:bodyPr/>
                        <a:lstStyle/>
                        <a:p>
                          <a:endParaRPr lang="en-US"/>
                        </a:p>
                      </a:txBody>
                      <a:tcPr>
                        <a:blipFill>
                          <a:blip r:embed="rId5"/>
                          <a:stretch>
                            <a:fillRect t="-3279" r="-984" b="-809836"/>
                          </a:stretch>
                        </a:blipFill>
                      </a:tcPr>
                    </a:tc>
                    <a:extLst>
                      <a:ext uri="{0D108BD9-81ED-4DB2-BD59-A6C34878D82A}">
                        <a16:rowId xmlns:a16="http://schemas.microsoft.com/office/drawing/2014/main" val="3516720460"/>
                      </a:ext>
                    </a:extLst>
                  </a:tr>
                  <a:tr h="370840">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extLst>
                      <a:ext uri="{0D108BD9-81ED-4DB2-BD59-A6C34878D82A}">
                        <a16:rowId xmlns:a16="http://schemas.microsoft.com/office/drawing/2014/main" val="772522091"/>
                      </a:ext>
                    </a:extLst>
                  </a:tr>
                  <a:tr h="370840">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16E13869-BE51-8AAD-CFB7-3DE8CF6347EE}"/>
                  </a:ext>
                </a:extLst>
              </p:cNvPr>
              <p:cNvGraphicFramePr>
                <a:graphicFrameLocks noGrp="1"/>
              </p:cNvGraphicFramePr>
              <p:nvPr>
                <p:extLst>
                  <p:ext uri="{D42A27DB-BD31-4B8C-83A1-F6EECF244321}">
                    <p14:modId xmlns:p14="http://schemas.microsoft.com/office/powerpoint/2010/main" val="3586590297"/>
                  </p:ext>
                </p:extLst>
              </p:nvPr>
            </p:nvGraphicFramePr>
            <p:xfrm>
              <a:off x="6723819" y="1978333"/>
              <a:ext cx="995320" cy="3337560"/>
            </p:xfrm>
            <a:graphic>
              <a:graphicData uri="http://schemas.openxmlformats.org/drawingml/2006/table">
                <a:tbl>
                  <a:tblPr firstRow="1" bandRow="1">
                    <a:tableStyleId>{8EC20E35-A176-4012-BC5E-935CFFF8708E}</a:tableStyleId>
                  </a:tblPr>
                  <a:tblGrid>
                    <a:gridCol w="995320">
                      <a:extLst>
                        <a:ext uri="{9D8B030D-6E8A-4147-A177-3AD203B41FA5}">
                          <a16:colId xmlns:a16="http://schemas.microsoft.com/office/drawing/2014/main" val="324939647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𝑩</m:t>
                                </m:r>
                                <m:r>
                                  <a:rPr lang="en-US" sz="1800"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rPr>
                                  <m:t>𝑪</m:t>
                                </m:r>
                              </m:oMath>
                            </m:oMathPara>
                          </a14:m>
                          <a:endParaRPr lang="en-US" sz="1800" b="1" dirty="0"/>
                        </a:p>
                      </a:txBody>
                      <a:tcPr/>
                    </a:tc>
                    <a:extLst>
                      <a:ext uri="{0D108BD9-81ED-4DB2-BD59-A6C34878D82A}">
                        <a16:rowId xmlns:a16="http://schemas.microsoft.com/office/drawing/2014/main" val="3516720460"/>
                      </a:ext>
                    </a:extLst>
                  </a:tr>
                  <a:tr h="370840">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extLst>
                      <a:ext uri="{0D108BD9-81ED-4DB2-BD59-A6C34878D82A}">
                        <a16:rowId xmlns:a16="http://schemas.microsoft.com/office/drawing/2014/main" val="772522091"/>
                      </a:ext>
                    </a:extLst>
                  </a:tr>
                  <a:tr h="370840">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T</a:t>
                          </a:r>
                        </a:p>
                      </a:txBody>
                      <a:tcPr/>
                    </a:tc>
                    <a:extLst>
                      <a:ext uri="{0D108BD9-81ED-4DB2-BD59-A6C34878D82A}">
                        <a16:rowId xmlns:a16="http://schemas.microsoft.com/office/drawing/2014/main" val="2968935409"/>
                      </a:ext>
                    </a:extLst>
                  </a:tr>
                </a:tbl>
              </a:graphicData>
            </a:graphic>
          </p:graphicFrame>
        </mc:Choice>
        <mc:Fallback xmlns="">
          <p:graphicFrame>
            <p:nvGraphicFramePr>
              <p:cNvPr id="14" name="Table 13">
                <a:extLst>
                  <a:ext uri="{FF2B5EF4-FFF2-40B4-BE49-F238E27FC236}">
                    <a16:creationId xmlns:a16="http://schemas.microsoft.com/office/drawing/2014/main" id="{16E13869-BE51-8AAD-CFB7-3DE8CF6347EE}"/>
                  </a:ext>
                </a:extLst>
              </p:cNvPr>
              <p:cNvGraphicFramePr>
                <a:graphicFrameLocks noGrp="1"/>
              </p:cNvGraphicFramePr>
              <p:nvPr>
                <p:extLst>
                  <p:ext uri="{D42A27DB-BD31-4B8C-83A1-F6EECF244321}">
                    <p14:modId xmlns:p14="http://schemas.microsoft.com/office/powerpoint/2010/main" val="3586590297"/>
                  </p:ext>
                </p:extLst>
              </p:nvPr>
            </p:nvGraphicFramePr>
            <p:xfrm>
              <a:off x="6723819" y="1978333"/>
              <a:ext cx="995320" cy="3337560"/>
            </p:xfrm>
            <a:graphic>
              <a:graphicData uri="http://schemas.openxmlformats.org/drawingml/2006/table">
                <a:tbl>
                  <a:tblPr firstRow="1" bandRow="1">
                    <a:tableStyleId>{8EC20E35-A176-4012-BC5E-935CFFF8708E}</a:tableStyleId>
                  </a:tblPr>
                  <a:tblGrid>
                    <a:gridCol w="995320">
                      <a:extLst>
                        <a:ext uri="{9D8B030D-6E8A-4147-A177-3AD203B41FA5}">
                          <a16:colId xmlns:a16="http://schemas.microsoft.com/office/drawing/2014/main" val="3249396472"/>
                        </a:ext>
                      </a:extLst>
                    </a:gridCol>
                  </a:tblGrid>
                  <a:tr h="370840">
                    <a:tc>
                      <a:txBody>
                        <a:bodyPr/>
                        <a:lstStyle/>
                        <a:p>
                          <a:endParaRPr lang="en-US"/>
                        </a:p>
                      </a:txBody>
                      <a:tcPr>
                        <a:blipFill>
                          <a:blip r:embed="rId6"/>
                          <a:stretch>
                            <a:fillRect t="-3279" r="-1212" b="-809836"/>
                          </a:stretch>
                        </a:blipFill>
                      </a:tcPr>
                    </a:tc>
                    <a:extLst>
                      <a:ext uri="{0D108BD9-81ED-4DB2-BD59-A6C34878D82A}">
                        <a16:rowId xmlns:a16="http://schemas.microsoft.com/office/drawing/2014/main" val="3516720460"/>
                      </a:ext>
                    </a:extLst>
                  </a:tr>
                  <a:tr h="370840">
                    <a:tc>
                      <a:txBody>
                        <a:bodyPr/>
                        <a:lstStyle/>
                        <a:p>
                          <a:pPr algn="ctr"/>
                          <a:r>
                            <a:rPr lang="en-US" sz="1600" dirty="0"/>
                            <a:t>T</a:t>
                          </a:r>
                        </a:p>
                      </a:txBody>
                      <a:tcPr/>
                    </a:tc>
                    <a:extLst>
                      <a:ext uri="{0D108BD9-81ED-4DB2-BD59-A6C34878D82A}">
                        <a16:rowId xmlns:a16="http://schemas.microsoft.com/office/drawing/2014/main" val="2018254753"/>
                      </a:ext>
                    </a:extLst>
                  </a:tr>
                  <a:tr h="370840">
                    <a:tc>
                      <a:txBody>
                        <a:bodyPr/>
                        <a:lstStyle/>
                        <a:p>
                          <a:pPr algn="ctr"/>
                          <a:r>
                            <a:rPr lang="en-US" sz="1600" dirty="0"/>
                            <a:t>F</a:t>
                          </a:r>
                        </a:p>
                      </a:txBody>
                      <a:tcPr/>
                    </a:tc>
                    <a:extLst>
                      <a:ext uri="{0D108BD9-81ED-4DB2-BD59-A6C34878D82A}">
                        <a16:rowId xmlns:a16="http://schemas.microsoft.com/office/drawing/2014/main" val="1514276111"/>
                      </a:ext>
                    </a:extLst>
                  </a:tr>
                  <a:tr h="370840">
                    <a:tc>
                      <a:txBody>
                        <a:bodyPr/>
                        <a:lstStyle/>
                        <a:p>
                          <a:pPr algn="ctr"/>
                          <a:r>
                            <a:rPr lang="en-US" sz="1600" dirty="0"/>
                            <a:t>T</a:t>
                          </a:r>
                        </a:p>
                      </a:txBody>
                      <a:tcPr/>
                    </a:tc>
                    <a:extLst>
                      <a:ext uri="{0D108BD9-81ED-4DB2-BD59-A6C34878D82A}">
                        <a16:rowId xmlns:a16="http://schemas.microsoft.com/office/drawing/2014/main" val="3750708789"/>
                      </a:ext>
                    </a:extLst>
                  </a:tr>
                  <a:tr h="370840">
                    <a:tc>
                      <a:txBody>
                        <a:bodyPr/>
                        <a:lstStyle/>
                        <a:p>
                          <a:pPr algn="ctr"/>
                          <a:r>
                            <a:rPr lang="en-US" sz="1600" dirty="0"/>
                            <a:t>T</a:t>
                          </a:r>
                        </a:p>
                      </a:txBody>
                      <a:tcPr/>
                    </a:tc>
                    <a:extLst>
                      <a:ext uri="{0D108BD9-81ED-4DB2-BD59-A6C34878D82A}">
                        <a16:rowId xmlns:a16="http://schemas.microsoft.com/office/drawing/2014/main" val="772522091"/>
                      </a:ext>
                    </a:extLst>
                  </a:tr>
                  <a:tr h="370840">
                    <a:tc>
                      <a:txBody>
                        <a:bodyPr/>
                        <a:lstStyle/>
                        <a:p>
                          <a:pPr algn="ctr"/>
                          <a:r>
                            <a:rPr lang="en-US" sz="1600" dirty="0"/>
                            <a:t>T</a:t>
                          </a:r>
                        </a:p>
                      </a:txBody>
                      <a:tcPr/>
                    </a:tc>
                    <a:extLst>
                      <a:ext uri="{0D108BD9-81ED-4DB2-BD59-A6C34878D82A}">
                        <a16:rowId xmlns:a16="http://schemas.microsoft.com/office/drawing/2014/main" val="2332551828"/>
                      </a:ext>
                    </a:extLst>
                  </a:tr>
                  <a:tr h="370840">
                    <a:tc>
                      <a:txBody>
                        <a:bodyPr/>
                        <a:lstStyle/>
                        <a:p>
                          <a:pPr algn="ctr"/>
                          <a:r>
                            <a:rPr lang="en-US" sz="1600" dirty="0"/>
                            <a:t>F</a:t>
                          </a:r>
                        </a:p>
                      </a:txBody>
                      <a:tcPr/>
                    </a:tc>
                    <a:extLst>
                      <a:ext uri="{0D108BD9-81ED-4DB2-BD59-A6C34878D82A}">
                        <a16:rowId xmlns:a16="http://schemas.microsoft.com/office/drawing/2014/main" val="327432221"/>
                      </a:ext>
                    </a:extLst>
                  </a:tr>
                  <a:tr h="370840">
                    <a:tc>
                      <a:txBody>
                        <a:bodyPr/>
                        <a:lstStyle/>
                        <a:p>
                          <a:pPr algn="ctr"/>
                          <a:r>
                            <a:rPr lang="en-US" sz="1600" dirty="0"/>
                            <a:t>T</a:t>
                          </a:r>
                        </a:p>
                      </a:txBody>
                      <a:tcPr/>
                    </a:tc>
                    <a:extLst>
                      <a:ext uri="{0D108BD9-81ED-4DB2-BD59-A6C34878D82A}">
                        <a16:rowId xmlns:a16="http://schemas.microsoft.com/office/drawing/2014/main" val="62403458"/>
                      </a:ext>
                    </a:extLst>
                  </a:tr>
                  <a:tr h="370840">
                    <a:tc>
                      <a:txBody>
                        <a:bodyPr/>
                        <a:lstStyle/>
                        <a:p>
                          <a:pPr algn="ctr"/>
                          <a:r>
                            <a:rPr lang="en-US" sz="1600" dirty="0"/>
                            <a:t>T</a:t>
                          </a:r>
                        </a:p>
                      </a:txBody>
                      <a:tcPr/>
                    </a:tc>
                    <a:extLst>
                      <a:ext uri="{0D108BD9-81ED-4DB2-BD59-A6C34878D82A}">
                        <a16:rowId xmlns:a16="http://schemas.microsoft.com/office/drawing/2014/main" val="2968935409"/>
                      </a:ext>
                    </a:extLst>
                  </a:tr>
                </a:tbl>
              </a:graphicData>
            </a:graphic>
          </p:graphicFrame>
        </mc:Fallback>
      </mc:AlternateContent>
      <p:sp>
        <p:nvSpPr>
          <p:cNvPr id="5" name="Rectangle 4">
            <a:extLst>
              <a:ext uri="{FF2B5EF4-FFF2-40B4-BE49-F238E27FC236}">
                <a16:creationId xmlns:a16="http://schemas.microsoft.com/office/drawing/2014/main" id="{25B05480-3AE9-8C3A-475C-BEB16C7D6363}"/>
              </a:ext>
            </a:extLst>
          </p:cNvPr>
          <p:cNvSpPr/>
          <p:nvPr/>
        </p:nvSpPr>
        <p:spPr>
          <a:xfrm>
            <a:off x="4948773" y="2368859"/>
            <a:ext cx="1717896" cy="2947033"/>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0AB92CCE-92EC-7F02-913A-638B3420CD2F}"/>
              </a:ext>
            </a:extLst>
          </p:cNvPr>
          <p:cNvSpPr/>
          <p:nvPr/>
        </p:nvSpPr>
        <p:spPr>
          <a:xfrm>
            <a:off x="7723944" y="2368859"/>
            <a:ext cx="1783535" cy="2947033"/>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FB00105-C713-1915-48A1-19F30F83B8CC}"/>
              </a:ext>
            </a:extLst>
          </p:cNvPr>
          <p:cNvSpPr/>
          <p:nvPr/>
        </p:nvSpPr>
        <p:spPr>
          <a:xfrm>
            <a:off x="7723943" y="4925367"/>
            <a:ext cx="1783535" cy="390526"/>
          </a:xfrm>
          <a:prstGeom prst="rect">
            <a:avLst/>
          </a:prstGeom>
          <a:noFill/>
          <a:ln w="3810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1E4E88C-5D1B-17C8-DBA3-1B847A3D01B5}"/>
              </a:ext>
            </a:extLst>
          </p:cNvPr>
          <p:cNvSpPr/>
          <p:nvPr/>
        </p:nvSpPr>
        <p:spPr>
          <a:xfrm>
            <a:off x="4948774" y="4925367"/>
            <a:ext cx="1717896" cy="390526"/>
          </a:xfrm>
          <a:prstGeom prst="rect">
            <a:avLst/>
          </a:prstGeom>
          <a:noFill/>
          <a:ln w="3810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D986035-7A9B-50E0-0975-3A01DE16765A}"/>
              </a:ext>
            </a:extLst>
          </p:cNvPr>
          <p:cNvSpPr/>
          <p:nvPr/>
        </p:nvSpPr>
        <p:spPr>
          <a:xfrm>
            <a:off x="4948774" y="4182551"/>
            <a:ext cx="1717896" cy="390526"/>
          </a:xfrm>
          <a:prstGeom prst="rect">
            <a:avLst/>
          </a:prstGeom>
          <a:noFill/>
          <a:ln w="3810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34A99B4-EDDB-A8D6-E103-B39AC92E4C0F}"/>
              </a:ext>
            </a:extLst>
          </p:cNvPr>
          <p:cNvSpPr/>
          <p:nvPr/>
        </p:nvSpPr>
        <p:spPr>
          <a:xfrm>
            <a:off x="7723943" y="4182551"/>
            <a:ext cx="1783535" cy="390526"/>
          </a:xfrm>
          <a:prstGeom prst="rect">
            <a:avLst/>
          </a:prstGeom>
          <a:noFill/>
          <a:ln w="3810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object 3">
                <a:extLst>
                  <a:ext uri="{FF2B5EF4-FFF2-40B4-BE49-F238E27FC236}">
                    <a16:creationId xmlns:a16="http://schemas.microsoft.com/office/drawing/2014/main" id="{948ACCA3-26D0-84B1-4728-066E6D4DC613}"/>
                  </a:ext>
                </a:extLst>
              </p:cNvPr>
              <p:cNvSpPr txBox="1"/>
              <p:nvPr/>
            </p:nvSpPr>
            <p:spPr>
              <a:xfrm>
                <a:off x="9915331" y="6192873"/>
                <a:ext cx="2154742" cy="404598"/>
              </a:xfrm>
              <a:prstGeom prst="rect">
                <a:avLst/>
              </a:prstGeom>
            </p:spPr>
            <p:txBody>
              <a:bodyPr vert="horz" wrap="square" lIns="0" tIns="95885" rIns="0" bIns="0" rtlCol="0">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is not associative.</a:t>
                </a:r>
              </a:p>
            </p:txBody>
          </p:sp>
        </mc:Choice>
        <mc:Fallback xmlns="">
          <p:sp>
            <p:nvSpPr>
              <p:cNvPr id="16" name="object 3">
                <a:extLst>
                  <a:ext uri="{FF2B5EF4-FFF2-40B4-BE49-F238E27FC236}">
                    <a16:creationId xmlns:a16="http://schemas.microsoft.com/office/drawing/2014/main" id="{948ACCA3-26D0-84B1-4728-066E6D4DC613}"/>
                  </a:ext>
                </a:extLst>
              </p:cNvPr>
              <p:cNvSpPr txBox="1">
                <a:spLocks noRot="1" noChangeAspect="1" noMove="1" noResize="1" noEditPoints="1" noAdjustHandles="1" noChangeArrowheads="1" noChangeShapeType="1" noTextEdit="1"/>
              </p:cNvSpPr>
              <p:nvPr/>
            </p:nvSpPr>
            <p:spPr>
              <a:xfrm>
                <a:off x="9915331" y="6192873"/>
                <a:ext cx="2154742" cy="404598"/>
              </a:xfrm>
              <a:prstGeom prst="rect">
                <a:avLst/>
              </a:prstGeom>
              <a:blipFill>
                <a:blip r:embed="rId7"/>
                <a:stretch>
                  <a:fillRect l="-3399" r="-4816" b="-37879"/>
                </a:stretch>
              </a:blipFill>
            </p:spPr>
            <p:txBody>
              <a:bodyPr/>
              <a:lstStyle/>
              <a:p>
                <a:r>
                  <a:rPr lang="en-US">
                    <a:noFill/>
                  </a:rPr>
                  <a:t> </a:t>
                </a:r>
              </a:p>
            </p:txBody>
          </p:sp>
        </mc:Fallback>
      </mc:AlternateContent>
    </p:spTree>
    <p:extLst>
      <p:ext uri="{BB962C8B-B14F-4D97-AF65-F5344CB8AC3E}">
        <p14:creationId xmlns:p14="http://schemas.microsoft.com/office/powerpoint/2010/main" val="46228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9" grpId="0" animBg="1"/>
      <p:bldP spid="10" grpId="0" animBg="1"/>
      <p:bldP spid="11" grpId="0" animBg="1"/>
      <p:bldP spid="12" grpId="0" animBg="1"/>
      <p:bldP spid="13"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Implication</a:t>
            </a:r>
            <a:endParaRPr lang="en-US" sz="3600" dirty="0"/>
          </a:p>
        </p:txBody>
      </p:sp>
      <mc:AlternateContent xmlns:mc="http://schemas.openxmlformats.org/markup-compatibility/2006" xmlns:a14="http://schemas.microsoft.com/office/drawing/2010/main">
        <mc:Choice Requires="a14">
          <p:graphicFrame>
            <p:nvGraphicFramePr>
              <p:cNvPr id="5" name="Table 16">
                <a:extLst>
                  <a:ext uri="{FF2B5EF4-FFF2-40B4-BE49-F238E27FC236}">
                    <a16:creationId xmlns:a16="http://schemas.microsoft.com/office/drawing/2014/main" id="{7B34CDC4-C93E-AF49-FF6F-DC33B94FB5A8}"/>
                  </a:ext>
                </a:extLst>
              </p:cNvPr>
              <p:cNvGraphicFramePr>
                <a:graphicFrameLocks noGrp="1"/>
              </p:cNvGraphicFramePr>
              <p:nvPr>
                <p:extLst>
                  <p:ext uri="{D42A27DB-BD31-4B8C-83A1-F6EECF244321}">
                    <p14:modId xmlns:p14="http://schemas.microsoft.com/office/powerpoint/2010/main" val="28483317"/>
                  </p:ext>
                </p:extLst>
              </p:nvPr>
            </p:nvGraphicFramePr>
            <p:xfrm>
              <a:off x="9191696" y="154754"/>
              <a:ext cx="2704296" cy="1854200"/>
            </p:xfrm>
            <a:graphic>
              <a:graphicData uri="http://schemas.openxmlformats.org/drawingml/2006/table">
                <a:tbl>
                  <a:tblPr firstRow="1" bandRow="1">
                    <a:tableStyleId>{2D5ABB26-0587-4C30-8999-92F81FD0307C}</a:tableStyleId>
                  </a:tblPr>
                  <a:tblGrid>
                    <a:gridCol w="331786">
                      <a:extLst>
                        <a:ext uri="{9D8B030D-6E8A-4147-A177-3AD203B41FA5}">
                          <a16:colId xmlns:a16="http://schemas.microsoft.com/office/drawing/2014/main" val="87226461"/>
                        </a:ext>
                      </a:extLst>
                    </a:gridCol>
                    <a:gridCol w="319344">
                      <a:extLst>
                        <a:ext uri="{9D8B030D-6E8A-4147-A177-3AD203B41FA5}">
                          <a16:colId xmlns:a16="http://schemas.microsoft.com/office/drawing/2014/main" val="1431042598"/>
                        </a:ext>
                      </a:extLst>
                    </a:gridCol>
                    <a:gridCol w="954779">
                      <a:extLst>
                        <a:ext uri="{9D8B030D-6E8A-4147-A177-3AD203B41FA5}">
                          <a16:colId xmlns:a16="http://schemas.microsoft.com/office/drawing/2014/main" val="1213621498"/>
                        </a:ext>
                      </a:extLst>
                    </a:gridCol>
                    <a:gridCol w="1098387">
                      <a:extLst>
                        <a:ext uri="{9D8B030D-6E8A-4147-A177-3AD203B41FA5}">
                          <a16:colId xmlns:a16="http://schemas.microsoft.com/office/drawing/2014/main" val="30294857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𝜙</m:t>
                                </m:r>
                              </m:oMath>
                            </m:oMathPara>
                          </a14:m>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𝜓</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altLang="en-US" sz="1800" i="1" smtClean="0">
                                    <a:solidFill>
                                      <a:srgbClr val="00B0F0"/>
                                    </a:solidFill>
                                    <a:latin typeface="Cambria Math" panose="02040503050406030204" pitchFamily="18" charset="0"/>
                                  </a:rPr>
                                  <m:t>𝜙</m:t>
                                </m:r>
                                <m:r>
                                  <a:rPr lang="en-US" sz="1800" i="1" smtClean="0">
                                    <a:solidFill>
                                      <a:srgbClr val="5ACAD6"/>
                                    </a:solidFill>
                                    <a:latin typeface="Cambria Math" panose="02040503050406030204" pitchFamily="18" charset="0"/>
                                    <a:ea typeface="Cambria Math" panose="02040503050406030204" pitchFamily="18" charset="0"/>
                                  </a:rPr>
                                  <m:t>⇒</m:t>
                                </m:r>
                                <m:r>
                                  <a:rPr lang="en-US" altLang="en-US" sz="1800" i="1">
                                    <a:solidFill>
                                      <a:srgbClr val="00B0F0"/>
                                    </a:solidFill>
                                    <a:latin typeface="Cambria Math" panose="02040503050406030204" pitchFamily="18" charset="0"/>
                                  </a:rPr>
                                  <m:t>𝜓</m:t>
                                </m:r>
                              </m:oMath>
                            </m:oMathPara>
                          </a14:m>
                          <a:endParaRPr lang="en-US"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altLang="en-US" sz="1800" b="1" i="1" smtClean="0">
                                    <a:solidFill>
                                      <a:srgbClr val="1F08A8"/>
                                    </a:solidFill>
                                    <a:latin typeface="Cambria Math" panose="02040503050406030204" pitchFamily="18" charset="0"/>
                                  </a:rPr>
                                  <m:t>~</m:t>
                                </m:r>
                                <m:r>
                                  <a:rPr lang="en-US" altLang="en-US" sz="1800" b="1" i="1" smtClean="0">
                                    <a:solidFill>
                                      <a:srgbClr val="1F08A8"/>
                                    </a:solidFill>
                                    <a:latin typeface="Cambria Math" panose="02040503050406030204" pitchFamily="18" charset="0"/>
                                  </a:rPr>
                                  <m:t>𝝓</m:t>
                                </m:r>
                                <m:r>
                                  <m:rPr>
                                    <m:lit/>
                                  </m:rPr>
                                  <a:rPr lang="en-US" altLang="en-US" sz="1800" b="1" i="1" smtClean="0">
                                    <a:solidFill>
                                      <a:srgbClr val="1F08A8"/>
                                    </a:solidFill>
                                    <a:latin typeface="Cambria Math" panose="02040503050406030204" pitchFamily="18" charset="0"/>
                                  </a:rPr>
                                  <m:t> </m:t>
                                </m:r>
                                <m:r>
                                  <a:rPr lang="en-US" altLang="en-US" sz="1800" b="1" i="1" smtClean="0">
                                    <a:solidFill>
                                      <a:srgbClr val="1F08A8"/>
                                    </a:solidFill>
                                    <a:latin typeface="Cambria Math" panose="02040503050406030204" pitchFamily="18" charset="0"/>
                                  </a:rPr>
                                  <m:t>∨</m:t>
                                </m:r>
                                <m:r>
                                  <m:rPr>
                                    <m:lit/>
                                  </m:rPr>
                                  <a:rPr lang="en-US" altLang="en-US" sz="1800" b="1" i="1" smtClean="0">
                                    <a:solidFill>
                                      <a:srgbClr val="1F08A8"/>
                                    </a:solidFill>
                                    <a:latin typeface="Cambria Math" panose="02040503050406030204" pitchFamily="18" charset="0"/>
                                  </a:rPr>
                                  <m:t> </m:t>
                                </m:r>
                                <m:r>
                                  <a:rPr lang="en-US" altLang="en-US" sz="1800" b="1" i="1" smtClean="0">
                                    <a:solidFill>
                                      <a:srgbClr val="1F08A8"/>
                                    </a:solidFill>
                                    <a:latin typeface="Cambria Math" panose="02040503050406030204" pitchFamily="18" charset="0"/>
                                  </a:rPr>
                                  <m:t>𝝍</m:t>
                                </m:r>
                              </m:oMath>
                            </m:oMathPara>
                          </a14:m>
                          <a:endParaRPr lang="en-US" b="1" dirty="0">
                            <a:solidFill>
                              <a:srgbClr val="1F08A8"/>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1000257"/>
                      </a:ext>
                    </a:extLst>
                  </a:tr>
                  <a:tr h="370840">
                    <a:tc>
                      <a:txBody>
                        <a:bodyPr/>
                        <a:lstStyle/>
                        <a:p>
                          <a:pPr algn="ctr"/>
                          <a:r>
                            <a:rPr lang="en-US" dirty="0"/>
                            <a:t>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solidFill>
                                <a:srgbClr val="00B0F0"/>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b="1" dirty="0">
                              <a:solidFill>
                                <a:srgbClr val="1F08A8"/>
                              </a:solidFill>
                            </a:rPr>
                            <a:t>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70456173"/>
                      </a:ext>
                    </a:extLst>
                  </a:tr>
                  <a:tr h="370840">
                    <a:tc>
                      <a:txBody>
                        <a:bodyPr/>
                        <a:lstStyle/>
                        <a:p>
                          <a:pPr algn="ctr"/>
                          <a:r>
                            <a:rPr lang="en-US" dirty="0"/>
                            <a:t>T</a:t>
                          </a:r>
                        </a:p>
                      </a:txBody>
                      <a:tcPr>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solidFill>
                                <a:srgbClr val="00B0F0"/>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solidFill>
                                <a:srgbClr val="1F08A8"/>
                              </a:solidFill>
                            </a:rPr>
                            <a:t>F</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18396784"/>
                      </a:ext>
                    </a:extLst>
                  </a:tr>
                  <a:tr h="370840">
                    <a:tc>
                      <a:txBody>
                        <a:bodyPr/>
                        <a:lstStyle/>
                        <a:p>
                          <a:pPr algn="ctr"/>
                          <a:r>
                            <a:rPr lang="en-US" dirty="0"/>
                            <a:t>F</a:t>
                          </a:r>
                        </a:p>
                      </a:txBody>
                      <a:tcPr>
                        <a:lnR w="12700" cap="flat" cmpd="sng" algn="ctr">
                          <a:solidFill>
                            <a:schemeClr val="tx1"/>
                          </a:solidFill>
                          <a:prstDash val="solid"/>
                          <a:round/>
                          <a:headEnd type="none" w="med" len="med"/>
                          <a:tailEnd type="none" w="med" len="med"/>
                        </a:lnR>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solidFill>
                                <a:srgbClr val="00B0F0"/>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solidFill>
                                <a:srgbClr val="1F08A8"/>
                              </a:solidFill>
                            </a:rPr>
                            <a:t>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06047304"/>
                      </a:ext>
                    </a:extLst>
                  </a:tr>
                  <a:tr h="370840">
                    <a:tc>
                      <a:txBody>
                        <a:bodyPr/>
                        <a:lstStyle/>
                        <a:p>
                          <a:pPr algn="ctr"/>
                          <a:r>
                            <a:rPr lang="en-US" dirty="0"/>
                            <a:t>F</a:t>
                          </a:r>
                        </a:p>
                      </a:txBody>
                      <a:tcPr>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solidFill>
                                <a:srgbClr val="00B0F0"/>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solidFill>
                                <a:srgbClr val="1F08A8"/>
                              </a:solidFill>
                            </a:rPr>
                            <a:t>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39659308"/>
                      </a:ext>
                    </a:extLst>
                  </a:tr>
                </a:tbl>
              </a:graphicData>
            </a:graphic>
          </p:graphicFrame>
        </mc:Choice>
        <mc:Fallback xmlns="">
          <p:graphicFrame>
            <p:nvGraphicFramePr>
              <p:cNvPr id="5" name="Table 16">
                <a:extLst>
                  <a:ext uri="{FF2B5EF4-FFF2-40B4-BE49-F238E27FC236}">
                    <a16:creationId xmlns:a16="http://schemas.microsoft.com/office/drawing/2014/main" id="{7B34CDC4-C93E-AF49-FF6F-DC33B94FB5A8}"/>
                  </a:ext>
                </a:extLst>
              </p:cNvPr>
              <p:cNvGraphicFramePr>
                <a:graphicFrameLocks noGrp="1"/>
              </p:cNvGraphicFramePr>
              <p:nvPr>
                <p:extLst>
                  <p:ext uri="{D42A27DB-BD31-4B8C-83A1-F6EECF244321}">
                    <p14:modId xmlns:p14="http://schemas.microsoft.com/office/powerpoint/2010/main" val="28483317"/>
                  </p:ext>
                </p:extLst>
              </p:nvPr>
            </p:nvGraphicFramePr>
            <p:xfrm>
              <a:off x="9191696" y="154754"/>
              <a:ext cx="2704296" cy="1854200"/>
            </p:xfrm>
            <a:graphic>
              <a:graphicData uri="http://schemas.openxmlformats.org/drawingml/2006/table">
                <a:tbl>
                  <a:tblPr firstRow="1" bandRow="1">
                    <a:tableStyleId>{2D5ABB26-0587-4C30-8999-92F81FD0307C}</a:tableStyleId>
                  </a:tblPr>
                  <a:tblGrid>
                    <a:gridCol w="331786">
                      <a:extLst>
                        <a:ext uri="{9D8B030D-6E8A-4147-A177-3AD203B41FA5}">
                          <a16:colId xmlns:a16="http://schemas.microsoft.com/office/drawing/2014/main" val="87226461"/>
                        </a:ext>
                      </a:extLst>
                    </a:gridCol>
                    <a:gridCol w="319344">
                      <a:extLst>
                        <a:ext uri="{9D8B030D-6E8A-4147-A177-3AD203B41FA5}">
                          <a16:colId xmlns:a16="http://schemas.microsoft.com/office/drawing/2014/main" val="1431042598"/>
                        </a:ext>
                      </a:extLst>
                    </a:gridCol>
                    <a:gridCol w="954779">
                      <a:extLst>
                        <a:ext uri="{9D8B030D-6E8A-4147-A177-3AD203B41FA5}">
                          <a16:colId xmlns:a16="http://schemas.microsoft.com/office/drawing/2014/main" val="1213621498"/>
                        </a:ext>
                      </a:extLst>
                    </a:gridCol>
                    <a:gridCol w="1098387">
                      <a:extLst>
                        <a:ext uri="{9D8B030D-6E8A-4147-A177-3AD203B41FA5}">
                          <a16:colId xmlns:a16="http://schemas.microsoft.com/office/drawing/2014/main" val="302948579"/>
                        </a:ext>
                      </a:extLst>
                    </a:gridCol>
                  </a:tblGrid>
                  <a:tr h="370840">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r="-710909" b="-4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105769" r="-651923" b="-4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68153" r="-115924" b="-424590"/>
                          </a:stretch>
                        </a:blipFill>
                      </a:tcPr>
                    </a:tc>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145856" r="-552" b="-424590"/>
                          </a:stretch>
                        </a:blipFill>
                      </a:tcPr>
                    </a:tc>
                    <a:extLst>
                      <a:ext uri="{0D108BD9-81ED-4DB2-BD59-A6C34878D82A}">
                        <a16:rowId xmlns:a16="http://schemas.microsoft.com/office/drawing/2014/main" val="2121000257"/>
                      </a:ext>
                    </a:extLst>
                  </a:tr>
                  <a:tr h="370840">
                    <a:tc>
                      <a:txBody>
                        <a:bodyPr/>
                        <a:lstStyle/>
                        <a:p>
                          <a:pPr algn="ctr"/>
                          <a:r>
                            <a:rPr lang="en-US" dirty="0"/>
                            <a:t>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solidFill>
                                <a:srgbClr val="00B0F0"/>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b="1" dirty="0">
                              <a:solidFill>
                                <a:srgbClr val="1F08A8"/>
                              </a:solidFill>
                            </a:rPr>
                            <a:t>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70456173"/>
                      </a:ext>
                    </a:extLst>
                  </a:tr>
                  <a:tr h="370840">
                    <a:tc>
                      <a:txBody>
                        <a:bodyPr/>
                        <a:lstStyle/>
                        <a:p>
                          <a:pPr algn="ctr"/>
                          <a:r>
                            <a:rPr lang="en-US" dirty="0"/>
                            <a:t>T</a:t>
                          </a:r>
                        </a:p>
                      </a:txBody>
                      <a:tcPr>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solidFill>
                                <a:srgbClr val="00B0F0"/>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solidFill>
                                <a:srgbClr val="1F08A8"/>
                              </a:solidFill>
                            </a:rPr>
                            <a:t>F</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18396784"/>
                      </a:ext>
                    </a:extLst>
                  </a:tr>
                  <a:tr h="370840">
                    <a:tc>
                      <a:txBody>
                        <a:bodyPr/>
                        <a:lstStyle/>
                        <a:p>
                          <a:pPr algn="ctr"/>
                          <a:r>
                            <a:rPr lang="en-US" dirty="0"/>
                            <a:t>F</a:t>
                          </a:r>
                        </a:p>
                      </a:txBody>
                      <a:tcPr>
                        <a:lnR w="12700" cap="flat" cmpd="sng" algn="ctr">
                          <a:solidFill>
                            <a:schemeClr val="tx1"/>
                          </a:solidFill>
                          <a:prstDash val="solid"/>
                          <a:round/>
                          <a:headEnd type="none" w="med" len="med"/>
                          <a:tailEnd type="none" w="med" len="med"/>
                        </a:lnR>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solidFill>
                                <a:srgbClr val="00B0F0"/>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solidFill>
                                <a:srgbClr val="1F08A8"/>
                              </a:solidFill>
                            </a:rPr>
                            <a:t>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06047304"/>
                      </a:ext>
                    </a:extLst>
                  </a:tr>
                  <a:tr h="370840">
                    <a:tc>
                      <a:txBody>
                        <a:bodyPr/>
                        <a:lstStyle/>
                        <a:p>
                          <a:pPr algn="ctr"/>
                          <a:r>
                            <a:rPr lang="en-US" dirty="0"/>
                            <a:t>F</a:t>
                          </a:r>
                        </a:p>
                      </a:txBody>
                      <a:tcPr>
                        <a:lnR w="12700" cap="flat" cmpd="sng" algn="ctr">
                          <a:solidFill>
                            <a:schemeClr val="tx1"/>
                          </a:solidFill>
                          <a:prstDash val="solid"/>
                          <a:round/>
                          <a:headEnd type="none" w="med" len="med"/>
                          <a:tailEnd type="none" w="med" len="med"/>
                        </a:lnR>
                      </a:tcPr>
                    </a:tc>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solidFill>
                                <a:srgbClr val="00B0F0"/>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solidFill>
                                <a:srgbClr val="1F08A8"/>
                              </a:solidFill>
                            </a:rPr>
                            <a:t>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3965930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FF0A8D-A435-E6E3-77CB-CAEEE6377B9B}"/>
                  </a:ext>
                </a:extLst>
              </p:cNvPr>
              <p:cNvSpPr txBox="1"/>
              <p:nvPr/>
            </p:nvSpPr>
            <p:spPr>
              <a:xfrm>
                <a:off x="9655755" y="4685354"/>
                <a:ext cx="2240237" cy="1015663"/>
              </a:xfrm>
              <a:prstGeom prst="rect">
                <a:avLst/>
              </a:prstGeom>
              <a:noFill/>
              <a:ln>
                <a:noFill/>
              </a:ln>
            </p:spPr>
            <p:txBody>
              <a:bodyPr wrap="square">
                <a:spAutoFit/>
              </a:bodyPr>
              <a:lstStyle/>
              <a:p>
                <a14:m>
                  <m:oMath xmlns:m="http://schemas.openxmlformats.org/officeDocument/2006/math">
                    <m:r>
                      <a:rPr lang="en-US" altLang="en-US" sz="2000" i="1">
                        <a:latin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rPr>
                      <m:t>𝜓</m:t>
                    </m:r>
                  </m:oMath>
                </a14:m>
                <a:r>
                  <a:rPr lang="en-US" altLang="en-US" sz="2000" dirty="0"/>
                  <a:t> would be </a:t>
                </a:r>
                <a:r>
                  <a:rPr lang="en-US" altLang="en-US" sz="2000" dirty="0">
                    <a:solidFill>
                      <a:srgbClr val="FF0000"/>
                    </a:solidFill>
                  </a:rPr>
                  <a:t>false</a:t>
                </a:r>
                <a:r>
                  <a:rPr lang="en-US" altLang="en-US" sz="2000" dirty="0"/>
                  <a:t> only if </a:t>
                </a:r>
                <a14:m>
                  <m:oMath xmlns:m="http://schemas.openxmlformats.org/officeDocument/2006/math">
                    <m:r>
                      <a:rPr lang="en-US" altLang="en-US" sz="2000" b="0" i="1" smtClean="0">
                        <a:latin typeface="Cambria Math" panose="02040503050406030204" pitchFamily="18" charset="0"/>
                      </a:rPr>
                      <m:t>𝜙</m:t>
                    </m:r>
                  </m:oMath>
                </a14:m>
                <a:r>
                  <a:rPr lang="en-US" altLang="en-US" sz="2000" dirty="0"/>
                  <a:t> is </a:t>
                </a:r>
                <a:r>
                  <a:rPr lang="en-US" altLang="en-US" sz="2000" dirty="0">
                    <a:solidFill>
                      <a:srgbClr val="00B050"/>
                    </a:solidFill>
                  </a:rPr>
                  <a:t>true </a:t>
                </a:r>
                <a:r>
                  <a:rPr lang="en-US" altLang="en-US" sz="2000" dirty="0"/>
                  <a:t>and </a:t>
                </a:r>
                <a14:m>
                  <m:oMath xmlns:m="http://schemas.openxmlformats.org/officeDocument/2006/math">
                    <m:r>
                      <a:rPr lang="en-US" altLang="en-US" sz="2000" b="0" i="1" smtClean="0">
                        <a:latin typeface="Cambria Math" panose="02040503050406030204" pitchFamily="18" charset="0"/>
                      </a:rPr>
                      <m:t>𝜓</m:t>
                    </m:r>
                  </m:oMath>
                </a14:m>
                <a:r>
                  <a:rPr lang="en-US" altLang="en-US" sz="2000" dirty="0"/>
                  <a:t> is </a:t>
                </a:r>
                <a:r>
                  <a:rPr lang="en-US" altLang="en-US" sz="2000" dirty="0">
                    <a:solidFill>
                      <a:srgbClr val="FF0000"/>
                    </a:solidFill>
                  </a:rPr>
                  <a:t>false</a:t>
                </a:r>
                <a:r>
                  <a:rPr lang="en-US" altLang="en-US" sz="2000" dirty="0"/>
                  <a:t>. </a:t>
                </a:r>
              </a:p>
            </p:txBody>
          </p:sp>
        </mc:Choice>
        <mc:Fallback xmlns="">
          <p:sp>
            <p:nvSpPr>
              <p:cNvPr id="7" name="TextBox 6">
                <a:extLst>
                  <a:ext uri="{FF2B5EF4-FFF2-40B4-BE49-F238E27FC236}">
                    <a16:creationId xmlns:a16="http://schemas.microsoft.com/office/drawing/2014/main" id="{52FF0A8D-A435-E6E3-77CB-CAEEE6377B9B}"/>
                  </a:ext>
                </a:extLst>
              </p:cNvPr>
              <p:cNvSpPr txBox="1">
                <a:spLocks noRot="1" noChangeAspect="1" noMove="1" noResize="1" noEditPoints="1" noAdjustHandles="1" noChangeArrowheads="1" noChangeShapeType="1" noTextEdit="1"/>
              </p:cNvSpPr>
              <p:nvPr/>
            </p:nvSpPr>
            <p:spPr>
              <a:xfrm>
                <a:off x="9655755" y="4685354"/>
                <a:ext cx="2240237" cy="1015663"/>
              </a:xfrm>
              <a:prstGeom prst="rect">
                <a:avLst/>
              </a:prstGeom>
              <a:blipFill>
                <a:blip r:embed="rId3"/>
                <a:stretch>
                  <a:fillRect l="-2997" t="-3614" b="-1024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C16A6B-3FAC-326C-3A5A-1D5A0915849A}"/>
                  </a:ext>
                </a:extLst>
              </p:cNvPr>
              <p:cNvSpPr txBox="1"/>
              <p:nvPr/>
            </p:nvSpPr>
            <p:spPr>
              <a:xfrm>
                <a:off x="471489" y="1016575"/>
                <a:ext cx="8109349" cy="453137"/>
              </a:xfrm>
              <a:prstGeom prst="rect">
                <a:avLst/>
              </a:prstGeom>
              <a:noFill/>
              <a:ln>
                <a:noFill/>
              </a:ln>
            </p:spPr>
            <p:txBody>
              <a:bodyPr wrap="square">
                <a:spAutoFit/>
              </a:bodyPr>
              <a:lstStyle/>
              <a:p>
                <a:r>
                  <a:rPr lang="en-US" altLang="en-US" sz="2200" dirty="0"/>
                  <a:t>A helpful interpretation </a:t>
                </a:r>
                <a14:m>
                  <m:oMath xmlns:m="http://schemas.openxmlformats.org/officeDocument/2006/math">
                    <m:r>
                      <a:rPr lang="en-US" altLang="en-US" sz="2400" i="1">
                        <a:latin typeface="Cambria Math" panose="02040503050406030204" pitchFamily="18" charset="0"/>
                      </a:rPr>
                      <m:t>𝜙</m:t>
                    </m:r>
                    <m:r>
                      <a:rPr lang="en-US" sz="2400" i="1">
                        <a:latin typeface="Cambria Math" panose="02040503050406030204" pitchFamily="18" charset="0"/>
                        <a:ea typeface="Cambria Math" panose="02040503050406030204" pitchFamily="18" charset="0"/>
                      </a:rPr>
                      <m:t>⇒</m:t>
                    </m:r>
                    <m:r>
                      <a:rPr lang="en-US" altLang="en-US" sz="2400" i="1">
                        <a:latin typeface="Cambria Math" panose="02040503050406030204" pitchFamily="18" charset="0"/>
                      </a:rPr>
                      <m:t>𝜓</m:t>
                    </m:r>
                  </m:oMath>
                </a14:m>
                <a:r>
                  <a:rPr lang="en-US" altLang="en-US" sz="2200" dirty="0"/>
                  <a:t> is “</a:t>
                </a:r>
                <a14:m>
                  <m:oMath xmlns:m="http://schemas.openxmlformats.org/officeDocument/2006/math">
                    <m:r>
                      <a:rPr lang="en-US" sz="2200" b="0" i="1" dirty="0" smtClean="0">
                        <a:latin typeface="Cambria Math" panose="02040503050406030204" pitchFamily="18" charset="0"/>
                      </a:rPr>
                      <m:t>𝜓</m:t>
                    </m:r>
                  </m:oMath>
                </a14:m>
                <a:r>
                  <a:rPr lang="en-US" sz="2200" dirty="0"/>
                  <a:t> is a logical consequence of </a:t>
                </a:r>
                <a14:m>
                  <m:oMath xmlns:m="http://schemas.openxmlformats.org/officeDocument/2006/math">
                    <m:r>
                      <a:rPr lang="en-US" sz="2200" b="0" i="1" smtClean="0">
                        <a:latin typeface="Cambria Math" panose="02040503050406030204" pitchFamily="18" charset="0"/>
                      </a:rPr>
                      <m:t>𝜙</m:t>
                    </m:r>
                  </m:oMath>
                </a14:m>
                <a:r>
                  <a:rPr lang="en-US" sz="2200" dirty="0"/>
                  <a:t>”.</a:t>
                </a:r>
                <a:endParaRPr lang="en-US" altLang="en-US" sz="2200" dirty="0"/>
              </a:p>
            </p:txBody>
          </p:sp>
        </mc:Choice>
        <mc:Fallback xmlns="">
          <p:sp>
            <p:nvSpPr>
              <p:cNvPr id="8" name="TextBox 7">
                <a:extLst>
                  <a:ext uri="{FF2B5EF4-FFF2-40B4-BE49-F238E27FC236}">
                    <a16:creationId xmlns:a16="http://schemas.microsoft.com/office/drawing/2014/main" id="{BBC16A6B-3FAC-326C-3A5A-1D5A0915849A}"/>
                  </a:ext>
                </a:extLst>
              </p:cNvPr>
              <p:cNvSpPr txBox="1">
                <a:spLocks noRot="1" noChangeAspect="1" noMove="1" noResize="1" noEditPoints="1" noAdjustHandles="1" noChangeArrowheads="1" noChangeShapeType="1" noTextEdit="1"/>
              </p:cNvSpPr>
              <p:nvPr/>
            </p:nvSpPr>
            <p:spPr>
              <a:xfrm>
                <a:off x="471489" y="1016575"/>
                <a:ext cx="8109349" cy="453137"/>
              </a:xfrm>
              <a:prstGeom prst="rect">
                <a:avLst/>
              </a:prstGeom>
              <a:blipFill>
                <a:blip r:embed="rId4"/>
                <a:stretch>
                  <a:fillRect l="-977" t="-4054" b="-27027"/>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6617D443-B781-8CB4-8D19-C75773DD9735}"/>
              </a:ext>
            </a:extLst>
          </p:cNvPr>
          <p:cNvSpPr txBox="1"/>
          <p:nvPr/>
        </p:nvSpPr>
        <p:spPr>
          <a:xfrm>
            <a:off x="471489" y="2735262"/>
            <a:ext cx="1326112" cy="369332"/>
          </a:xfrm>
          <a:prstGeom prst="rect">
            <a:avLst/>
          </a:prstGeom>
          <a:noFill/>
          <a:ln>
            <a:noFill/>
          </a:ln>
        </p:spPr>
        <p:txBody>
          <a:bodyPr wrap="square">
            <a:spAutoFit/>
          </a:bodyPr>
          <a:lstStyle/>
          <a:p>
            <a:pPr algn="l"/>
            <a:r>
              <a:rPr lang="en-US" b="0" i="1" dirty="0">
                <a:solidFill>
                  <a:srgbClr val="202122"/>
                </a:solidFill>
                <a:effectLst/>
                <a:latin typeface="Arial" panose="020B0604020202020204" pitchFamily="34" charset="0"/>
              </a:rPr>
              <a:t>Example.</a:t>
            </a:r>
          </a:p>
        </p:txBody>
      </p:sp>
      <p:sp>
        <p:nvSpPr>
          <p:cNvPr id="15" name="TextBox 14">
            <a:extLst>
              <a:ext uri="{FF2B5EF4-FFF2-40B4-BE49-F238E27FC236}">
                <a16:creationId xmlns:a16="http://schemas.microsoft.com/office/drawing/2014/main" id="{B2F2500E-A41A-42F8-567C-A9A406602D0D}"/>
              </a:ext>
            </a:extLst>
          </p:cNvPr>
          <p:cNvSpPr txBox="1"/>
          <p:nvPr/>
        </p:nvSpPr>
        <p:spPr>
          <a:xfrm>
            <a:off x="1077051" y="3819500"/>
            <a:ext cx="4247784" cy="369332"/>
          </a:xfrm>
          <a:prstGeom prst="rect">
            <a:avLst/>
          </a:prstGeom>
          <a:noFill/>
          <a:ln>
            <a:noFill/>
          </a:ln>
        </p:spPr>
        <p:txBody>
          <a:bodyPr wrap="square">
            <a:spAutoFit/>
          </a:bodyPr>
          <a:lstStyle/>
          <a:p>
            <a:pPr algn="l"/>
            <a:r>
              <a:rPr lang="en-US" b="0" dirty="0">
                <a:solidFill>
                  <a:srgbClr val="202122"/>
                </a:solidFill>
                <a:effectLst/>
                <a:latin typeface="Arial" panose="020B0604020202020204" pitchFamily="34" charset="0"/>
              </a:rPr>
              <a:t>In each scenario do I keep my promise?</a:t>
            </a:r>
          </a:p>
        </p:txBody>
      </p:sp>
      <p:sp>
        <p:nvSpPr>
          <p:cNvPr id="16" name="TextBox 15">
            <a:extLst>
              <a:ext uri="{FF2B5EF4-FFF2-40B4-BE49-F238E27FC236}">
                <a16:creationId xmlns:a16="http://schemas.microsoft.com/office/drawing/2014/main" id="{49EC480B-F38F-6E0F-3AC5-957152FED718}"/>
              </a:ext>
            </a:extLst>
          </p:cNvPr>
          <p:cNvSpPr txBox="1"/>
          <p:nvPr/>
        </p:nvSpPr>
        <p:spPr>
          <a:xfrm>
            <a:off x="1383652" y="4480854"/>
            <a:ext cx="3941183" cy="369332"/>
          </a:xfrm>
          <a:prstGeom prst="rect">
            <a:avLst/>
          </a:prstGeom>
          <a:noFill/>
          <a:ln>
            <a:noFill/>
          </a:ln>
        </p:spPr>
        <p:txBody>
          <a:bodyPr wrap="square">
            <a:spAutoFit/>
          </a:bodyPr>
          <a:lstStyle/>
          <a:p>
            <a:pPr algn="l"/>
            <a:r>
              <a:rPr lang="en-US" b="0" i="0" dirty="0">
                <a:solidFill>
                  <a:srgbClr val="202122"/>
                </a:solidFill>
                <a:effectLst/>
                <a:latin typeface="Arial" panose="020B0604020202020204" pitchFamily="34" charset="0"/>
              </a:rPr>
              <a:t>1. </a:t>
            </a:r>
            <a:r>
              <a:rPr lang="en-US" b="0" i="0" dirty="0">
                <a:solidFill>
                  <a:srgbClr val="00B050"/>
                </a:solidFill>
                <a:effectLst/>
                <a:latin typeface="Arial" panose="020B0604020202020204" pitchFamily="34" charset="0"/>
              </a:rPr>
              <a:t>I </a:t>
            </a:r>
            <a:r>
              <a:rPr lang="en-US" b="0" i="1" dirty="0">
                <a:solidFill>
                  <a:srgbClr val="00B050"/>
                </a:solidFill>
                <a:effectLst/>
                <a:latin typeface="Arial" panose="020B0604020202020204" pitchFamily="34" charset="0"/>
              </a:rPr>
              <a:t>am</a:t>
            </a:r>
            <a:r>
              <a:rPr lang="en-US" b="0" i="0" dirty="0">
                <a:solidFill>
                  <a:srgbClr val="00B050"/>
                </a:solidFill>
                <a:effectLst/>
                <a:latin typeface="Arial" panose="020B0604020202020204" pitchFamily="34" charset="0"/>
              </a:rPr>
              <a:t> healthy</a:t>
            </a:r>
            <a:r>
              <a:rPr lang="en-US" b="0" i="0" dirty="0">
                <a:solidFill>
                  <a:srgbClr val="202122"/>
                </a:solidFill>
                <a:effectLst/>
                <a:latin typeface="Arial" panose="020B0604020202020204" pitchFamily="34" charset="0"/>
              </a:rPr>
              <a:t>, and </a:t>
            </a:r>
            <a:r>
              <a:rPr lang="en-US" b="0" i="0" dirty="0">
                <a:solidFill>
                  <a:srgbClr val="00B050"/>
                </a:solidFill>
                <a:effectLst/>
                <a:latin typeface="Arial" panose="020B0604020202020204" pitchFamily="34" charset="0"/>
              </a:rPr>
              <a:t>I </a:t>
            </a:r>
            <a:r>
              <a:rPr lang="en-US" b="0" i="1" dirty="0">
                <a:solidFill>
                  <a:srgbClr val="00B050"/>
                </a:solidFill>
                <a:effectLst/>
                <a:latin typeface="Arial" panose="020B0604020202020204" pitchFamily="34" charset="0"/>
              </a:rPr>
              <a:t>do</a:t>
            </a:r>
            <a:r>
              <a:rPr lang="en-US" b="0" i="0" dirty="0">
                <a:solidFill>
                  <a:srgbClr val="00B050"/>
                </a:solidFill>
                <a:effectLst/>
                <a:latin typeface="Arial" panose="020B0604020202020204" pitchFamily="34" charset="0"/>
              </a:rPr>
              <a:t> go to class</a:t>
            </a:r>
            <a:r>
              <a:rPr lang="en-US" b="0" i="0" dirty="0">
                <a:solidFill>
                  <a:srgbClr val="202122"/>
                </a:solidFill>
                <a:effectLst/>
                <a:latin typeface="Arial" panose="020B0604020202020204" pitchFamily="34" charset="0"/>
              </a:rPr>
              <a:t>.</a:t>
            </a:r>
          </a:p>
        </p:txBody>
      </p:sp>
      <p:sp>
        <p:nvSpPr>
          <p:cNvPr id="18" name="TextBox 17">
            <a:extLst>
              <a:ext uri="{FF2B5EF4-FFF2-40B4-BE49-F238E27FC236}">
                <a16:creationId xmlns:a16="http://schemas.microsoft.com/office/drawing/2014/main" id="{76905964-334D-95F4-C631-0FBA392B2CD8}"/>
              </a:ext>
            </a:extLst>
          </p:cNvPr>
          <p:cNvSpPr txBox="1"/>
          <p:nvPr/>
        </p:nvSpPr>
        <p:spPr>
          <a:xfrm>
            <a:off x="1383652" y="5635338"/>
            <a:ext cx="4377997" cy="369332"/>
          </a:xfrm>
          <a:prstGeom prst="rect">
            <a:avLst/>
          </a:prstGeom>
          <a:noFill/>
          <a:ln>
            <a:noFill/>
          </a:ln>
        </p:spPr>
        <p:txBody>
          <a:bodyPr wrap="square">
            <a:spAutoFit/>
          </a:bodyPr>
          <a:lstStyle/>
          <a:p>
            <a:pPr algn="l"/>
            <a:r>
              <a:rPr lang="en-US" b="0" i="0" dirty="0">
                <a:solidFill>
                  <a:srgbClr val="202122"/>
                </a:solidFill>
                <a:effectLst/>
                <a:latin typeface="Arial" panose="020B0604020202020204" pitchFamily="34" charset="0"/>
              </a:rPr>
              <a:t>3. </a:t>
            </a:r>
            <a:r>
              <a:rPr lang="en-US" b="0" i="0" dirty="0">
                <a:solidFill>
                  <a:srgbClr val="FF0000"/>
                </a:solidFill>
                <a:effectLst/>
                <a:latin typeface="Arial" panose="020B0604020202020204" pitchFamily="34" charset="0"/>
              </a:rPr>
              <a:t>I </a:t>
            </a:r>
            <a:r>
              <a:rPr lang="en-US" b="0" i="1" dirty="0">
                <a:solidFill>
                  <a:srgbClr val="FF0000"/>
                </a:solidFill>
                <a:effectLst/>
                <a:latin typeface="Arial" panose="020B0604020202020204" pitchFamily="34" charset="0"/>
              </a:rPr>
              <a:t>am not</a:t>
            </a:r>
            <a:r>
              <a:rPr lang="en-US" b="0" i="0" dirty="0">
                <a:solidFill>
                  <a:srgbClr val="FF0000"/>
                </a:solidFill>
                <a:effectLst/>
                <a:latin typeface="Arial" panose="020B0604020202020204" pitchFamily="34" charset="0"/>
              </a:rPr>
              <a:t> healthy</a:t>
            </a:r>
            <a:r>
              <a:rPr lang="en-US" b="0" i="0" dirty="0">
                <a:solidFill>
                  <a:srgbClr val="202122"/>
                </a:solidFill>
                <a:effectLst/>
                <a:latin typeface="Arial" panose="020B0604020202020204" pitchFamily="34" charset="0"/>
              </a:rPr>
              <a:t>, and </a:t>
            </a:r>
            <a:r>
              <a:rPr lang="en-US" b="0" i="0" dirty="0">
                <a:solidFill>
                  <a:srgbClr val="00B050"/>
                </a:solidFill>
                <a:effectLst/>
                <a:latin typeface="Arial" panose="020B0604020202020204" pitchFamily="34" charset="0"/>
              </a:rPr>
              <a:t>I </a:t>
            </a:r>
            <a:r>
              <a:rPr lang="en-US" b="0" i="1" dirty="0">
                <a:solidFill>
                  <a:srgbClr val="00B050"/>
                </a:solidFill>
                <a:effectLst/>
                <a:latin typeface="Arial" panose="020B0604020202020204" pitchFamily="34" charset="0"/>
              </a:rPr>
              <a:t>do</a:t>
            </a:r>
            <a:r>
              <a:rPr lang="en-US" b="0" i="0" dirty="0">
                <a:solidFill>
                  <a:srgbClr val="00B050"/>
                </a:solidFill>
                <a:effectLst/>
                <a:latin typeface="Arial" panose="020B0604020202020204" pitchFamily="34" charset="0"/>
              </a:rPr>
              <a:t> go to class</a:t>
            </a:r>
            <a:r>
              <a:rPr lang="en-US" b="0" i="0" dirty="0">
                <a:solidFill>
                  <a:srgbClr val="202122"/>
                </a:solidFill>
                <a:effectLst/>
                <a:latin typeface="Arial" panose="020B0604020202020204" pitchFamily="34" charset="0"/>
              </a:rPr>
              <a:t>.</a:t>
            </a:r>
          </a:p>
        </p:txBody>
      </p:sp>
      <p:sp>
        <p:nvSpPr>
          <p:cNvPr id="19" name="TextBox 18">
            <a:extLst>
              <a:ext uri="{FF2B5EF4-FFF2-40B4-BE49-F238E27FC236}">
                <a16:creationId xmlns:a16="http://schemas.microsoft.com/office/drawing/2014/main" id="{E3254B0F-1058-F312-07F9-9C5601D811FA}"/>
              </a:ext>
            </a:extLst>
          </p:cNvPr>
          <p:cNvSpPr txBox="1"/>
          <p:nvPr/>
        </p:nvSpPr>
        <p:spPr>
          <a:xfrm>
            <a:off x="1383652" y="5049895"/>
            <a:ext cx="4335908" cy="369332"/>
          </a:xfrm>
          <a:prstGeom prst="rect">
            <a:avLst/>
          </a:prstGeom>
          <a:noFill/>
          <a:ln>
            <a:noFill/>
          </a:ln>
        </p:spPr>
        <p:txBody>
          <a:bodyPr wrap="square">
            <a:spAutoFit/>
          </a:bodyPr>
          <a:lstStyle/>
          <a:p>
            <a:pPr algn="l"/>
            <a:r>
              <a:rPr lang="en-US" b="0" i="0" dirty="0">
                <a:solidFill>
                  <a:srgbClr val="202122"/>
                </a:solidFill>
                <a:effectLst/>
                <a:latin typeface="Arial" panose="020B0604020202020204" pitchFamily="34" charset="0"/>
              </a:rPr>
              <a:t>2. </a:t>
            </a:r>
            <a:r>
              <a:rPr lang="en-US" b="0" i="0" dirty="0">
                <a:solidFill>
                  <a:srgbClr val="00B050"/>
                </a:solidFill>
                <a:effectLst/>
                <a:latin typeface="Arial" panose="020B0604020202020204" pitchFamily="34" charset="0"/>
              </a:rPr>
              <a:t>I </a:t>
            </a:r>
            <a:r>
              <a:rPr lang="en-US" b="0" i="1" dirty="0">
                <a:solidFill>
                  <a:srgbClr val="00B050"/>
                </a:solidFill>
                <a:effectLst/>
                <a:latin typeface="Arial" panose="020B0604020202020204" pitchFamily="34" charset="0"/>
              </a:rPr>
              <a:t>am</a:t>
            </a:r>
            <a:r>
              <a:rPr lang="en-US" b="0" i="0" dirty="0">
                <a:solidFill>
                  <a:srgbClr val="00B050"/>
                </a:solidFill>
                <a:effectLst/>
                <a:latin typeface="Arial" panose="020B0604020202020204" pitchFamily="34" charset="0"/>
              </a:rPr>
              <a:t> healthy</a:t>
            </a:r>
            <a:r>
              <a:rPr lang="en-US" b="0" i="0" dirty="0">
                <a:solidFill>
                  <a:srgbClr val="202122"/>
                </a:solidFill>
                <a:effectLst/>
                <a:latin typeface="Arial" panose="020B0604020202020204" pitchFamily="34" charset="0"/>
              </a:rPr>
              <a:t>, and </a:t>
            </a:r>
            <a:r>
              <a:rPr lang="en-US" b="0" i="0" dirty="0">
                <a:solidFill>
                  <a:srgbClr val="FF0000"/>
                </a:solidFill>
                <a:effectLst/>
                <a:latin typeface="Arial" panose="020B0604020202020204" pitchFamily="34" charset="0"/>
              </a:rPr>
              <a:t>I </a:t>
            </a:r>
            <a:r>
              <a:rPr lang="en-US" b="0" i="1" dirty="0">
                <a:solidFill>
                  <a:srgbClr val="FF0000"/>
                </a:solidFill>
                <a:effectLst/>
                <a:latin typeface="Arial" panose="020B0604020202020204" pitchFamily="34" charset="0"/>
              </a:rPr>
              <a:t>do not</a:t>
            </a:r>
            <a:r>
              <a:rPr lang="en-US" b="0" i="0" dirty="0">
                <a:solidFill>
                  <a:srgbClr val="FF0000"/>
                </a:solidFill>
                <a:effectLst/>
                <a:latin typeface="Arial" panose="020B0604020202020204" pitchFamily="34" charset="0"/>
              </a:rPr>
              <a:t> go to class</a:t>
            </a:r>
            <a:r>
              <a:rPr lang="en-US" b="0" i="0" dirty="0">
                <a:solidFill>
                  <a:srgbClr val="202122"/>
                </a:solidFill>
                <a:effectLst/>
                <a:latin typeface="Arial" panose="020B0604020202020204" pitchFamily="34" charset="0"/>
              </a:rPr>
              <a:t>.</a:t>
            </a:r>
          </a:p>
        </p:txBody>
      </p:sp>
      <p:sp>
        <p:nvSpPr>
          <p:cNvPr id="20" name="TextBox 19">
            <a:extLst>
              <a:ext uri="{FF2B5EF4-FFF2-40B4-BE49-F238E27FC236}">
                <a16:creationId xmlns:a16="http://schemas.microsoft.com/office/drawing/2014/main" id="{44B2F81A-1812-E2A7-E403-D8830959C663}"/>
              </a:ext>
            </a:extLst>
          </p:cNvPr>
          <p:cNvSpPr txBox="1"/>
          <p:nvPr/>
        </p:nvSpPr>
        <p:spPr>
          <a:xfrm>
            <a:off x="1383652" y="6197100"/>
            <a:ext cx="4605141" cy="369332"/>
          </a:xfrm>
          <a:prstGeom prst="rect">
            <a:avLst/>
          </a:prstGeom>
          <a:noFill/>
          <a:ln>
            <a:noFill/>
          </a:ln>
        </p:spPr>
        <p:txBody>
          <a:bodyPr wrap="square">
            <a:spAutoFit/>
          </a:bodyPr>
          <a:lstStyle/>
          <a:p>
            <a:pPr algn="l"/>
            <a:r>
              <a:rPr lang="en-US" b="0" i="0" dirty="0">
                <a:solidFill>
                  <a:srgbClr val="202122"/>
                </a:solidFill>
                <a:effectLst/>
                <a:latin typeface="Arial" panose="020B0604020202020204" pitchFamily="34" charset="0"/>
              </a:rPr>
              <a:t>4. </a:t>
            </a:r>
            <a:r>
              <a:rPr lang="en-US" b="0" i="0" dirty="0">
                <a:solidFill>
                  <a:srgbClr val="FF0000"/>
                </a:solidFill>
                <a:effectLst/>
                <a:latin typeface="Arial" panose="020B0604020202020204" pitchFamily="34" charset="0"/>
              </a:rPr>
              <a:t>I </a:t>
            </a:r>
            <a:r>
              <a:rPr lang="en-US" b="0" i="1" dirty="0">
                <a:solidFill>
                  <a:srgbClr val="FF0000"/>
                </a:solidFill>
                <a:effectLst/>
                <a:latin typeface="Arial" panose="020B0604020202020204" pitchFamily="34" charset="0"/>
              </a:rPr>
              <a:t>am not</a:t>
            </a:r>
            <a:r>
              <a:rPr lang="en-US" b="0" i="0" dirty="0">
                <a:solidFill>
                  <a:srgbClr val="FF0000"/>
                </a:solidFill>
                <a:effectLst/>
                <a:latin typeface="Arial" panose="020B0604020202020204" pitchFamily="34" charset="0"/>
              </a:rPr>
              <a:t> healthy</a:t>
            </a:r>
            <a:r>
              <a:rPr lang="en-US" b="0" i="0" dirty="0">
                <a:solidFill>
                  <a:srgbClr val="202122"/>
                </a:solidFill>
                <a:effectLst/>
                <a:latin typeface="Arial" panose="020B0604020202020204" pitchFamily="34" charset="0"/>
              </a:rPr>
              <a:t>, and </a:t>
            </a:r>
            <a:r>
              <a:rPr lang="en-US" b="0" i="0" dirty="0">
                <a:solidFill>
                  <a:srgbClr val="FF0000"/>
                </a:solidFill>
                <a:effectLst/>
                <a:latin typeface="Arial" panose="020B0604020202020204" pitchFamily="34" charset="0"/>
              </a:rPr>
              <a:t>I </a:t>
            </a:r>
            <a:r>
              <a:rPr lang="en-US" b="0" i="1" dirty="0">
                <a:solidFill>
                  <a:srgbClr val="FF0000"/>
                </a:solidFill>
                <a:effectLst/>
                <a:latin typeface="Arial" panose="020B0604020202020204" pitchFamily="34" charset="0"/>
              </a:rPr>
              <a:t>do not</a:t>
            </a:r>
            <a:r>
              <a:rPr lang="en-US" b="0" i="0" dirty="0">
                <a:solidFill>
                  <a:srgbClr val="FF0000"/>
                </a:solidFill>
                <a:effectLst/>
                <a:latin typeface="Arial" panose="020B0604020202020204" pitchFamily="34" charset="0"/>
              </a:rPr>
              <a:t> go to class</a:t>
            </a:r>
            <a:r>
              <a:rPr lang="en-US" b="0" i="0" dirty="0">
                <a:solidFill>
                  <a:srgbClr val="202122"/>
                </a:solidFill>
                <a:effectLst/>
                <a:latin typeface="Arial" panose="020B0604020202020204" pitchFamily="34" charset="0"/>
              </a:rPr>
              <a: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EB6B42-D7BF-D3BF-B847-5B48F5A5FA99}"/>
                  </a:ext>
                </a:extLst>
              </p:cNvPr>
              <p:cNvSpPr txBox="1"/>
              <p:nvPr/>
            </p:nvSpPr>
            <p:spPr>
              <a:xfrm>
                <a:off x="471490" y="1587014"/>
                <a:ext cx="5344118" cy="430887"/>
              </a:xfrm>
              <a:prstGeom prst="rect">
                <a:avLst/>
              </a:prstGeom>
              <a:noFill/>
              <a:ln>
                <a:noFill/>
              </a:ln>
            </p:spPr>
            <p:txBody>
              <a:bodyPr wrap="square">
                <a:spAutoFit/>
              </a:bodyPr>
              <a:lstStyle/>
              <a:p>
                <a:r>
                  <a:rPr lang="en-US" altLang="en-US" sz="2200" dirty="0"/>
                  <a:t>We often view implication as 	if </a:t>
                </a:r>
                <a14:m>
                  <m:oMath xmlns:m="http://schemas.openxmlformats.org/officeDocument/2006/math">
                    <m:r>
                      <a:rPr lang="en-US" altLang="en-US" sz="2200" b="0" i="1" smtClean="0">
                        <a:latin typeface="Cambria Math" panose="02040503050406030204" pitchFamily="18" charset="0"/>
                      </a:rPr>
                      <m:t>𝜙</m:t>
                    </m:r>
                  </m:oMath>
                </a14:m>
                <a:r>
                  <a:rPr lang="en-US" altLang="en-US" sz="2200" dirty="0"/>
                  <a:t>, then </a:t>
                </a:r>
                <a14:m>
                  <m:oMath xmlns:m="http://schemas.openxmlformats.org/officeDocument/2006/math">
                    <m:r>
                      <a:rPr lang="en-US" altLang="en-US" sz="2200" b="0" i="1" smtClean="0">
                        <a:latin typeface="Cambria Math" panose="02040503050406030204" pitchFamily="18" charset="0"/>
                      </a:rPr>
                      <m:t>𝜓</m:t>
                    </m:r>
                  </m:oMath>
                </a14:m>
                <a:r>
                  <a:rPr lang="en-US" sz="2200" dirty="0"/>
                  <a:t>.</a:t>
                </a:r>
                <a:endParaRPr lang="en-US" altLang="en-US" sz="2200" dirty="0"/>
              </a:p>
            </p:txBody>
          </p:sp>
        </mc:Choice>
        <mc:Fallback xmlns="">
          <p:sp>
            <p:nvSpPr>
              <p:cNvPr id="21" name="TextBox 20">
                <a:extLst>
                  <a:ext uri="{FF2B5EF4-FFF2-40B4-BE49-F238E27FC236}">
                    <a16:creationId xmlns:a16="http://schemas.microsoft.com/office/drawing/2014/main" id="{16EB6B42-D7BF-D3BF-B847-5B48F5A5FA99}"/>
                  </a:ext>
                </a:extLst>
              </p:cNvPr>
              <p:cNvSpPr txBox="1">
                <a:spLocks noRot="1" noChangeAspect="1" noMove="1" noResize="1" noEditPoints="1" noAdjustHandles="1" noChangeArrowheads="1" noChangeShapeType="1" noTextEdit="1"/>
              </p:cNvSpPr>
              <p:nvPr/>
            </p:nvSpPr>
            <p:spPr>
              <a:xfrm>
                <a:off x="471490" y="1587014"/>
                <a:ext cx="5344118" cy="430887"/>
              </a:xfrm>
              <a:prstGeom prst="rect">
                <a:avLst/>
              </a:prstGeom>
              <a:blipFill>
                <a:blip r:embed="rId5"/>
                <a:stretch>
                  <a:fillRect l="-1482" t="-8451" b="-281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72CF593-649E-0AE8-5D9F-7B86E20E1F42}"/>
                  </a:ext>
                </a:extLst>
              </p:cNvPr>
              <p:cNvSpPr txBox="1"/>
              <p:nvPr/>
            </p:nvSpPr>
            <p:spPr>
              <a:xfrm>
                <a:off x="6032825" y="4479224"/>
                <a:ext cx="1978775" cy="369332"/>
              </a:xfrm>
              <a:prstGeom prst="rect">
                <a:avLst/>
              </a:prstGeom>
              <a:noFill/>
              <a:ln>
                <a:noFill/>
              </a:ln>
            </p:spPr>
            <p:txBody>
              <a:bodyPr wrap="square">
                <a:spAutoFit/>
              </a:bodyPr>
              <a:lstStyle/>
              <a:p>
                <a14:m>
                  <m:oMath xmlns:m="http://schemas.openxmlformats.org/officeDocument/2006/math">
                    <m:d>
                      <m:dPr>
                        <m:ctrlPr>
                          <a:rPr lang="en-US" altLang="en-US" sz="1800" i="1" smtClean="0">
                            <a:latin typeface="Cambria Math" panose="02040503050406030204" pitchFamily="18" charset="0"/>
                          </a:rPr>
                        </m:ctrlPr>
                      </m:dPr>
                      <m:e>
                        <m:r>
                          <a:rPr lang="en-US" altLang="en-US" sz="1800" b="0" i="1" smtClean="0">
                            <a:solidFill>
                              <a:srgbClr val="00B050"/>
                            </a:solidFill>
                            <a:latin typeface="Cambria Math" panose="02040503050406030204" pitchFamily="18" charset="0"/>
                          </a:rPr>
                          <m:t>𝑡𝑟𝑢𝑒</m:t>
                        </m:r>
                        <m:r>
                          <a:rPr lang="en-US" i="1">
                            <a:latin typeface="Cambria Math" panose="02040503050406030204" pitchFamily="18" charset="0"/>
                            <a:ea typeface="Cambria Math" panose="02040503050406030204" pitchFamily="18" charset="0"/>
                          </a:rPr>
                          <m:t>⇒</m:t>
                        </m:r>
                        <m:r>
                          <a:rPr lang="en-US" altLang="en-US" sz="1800" b="0" i="1" smtClean="0">
                            <a:solidFill>
                              <a:srgbClr val="00B050"/>
                            </a:solidFill>
                            <a:latin typeface="Cambria Math" panose="02040503050406030204" pitchFamily="18" charset="0"/>
                          </a:rPr>
                          <m:t>𝑡𝑟𝑢𝑒</m:t>
                        </m:r>
                      </m:e>
                    </m:d>
                  </m:oMath>
                </a14:m>
                <a:r>
                  <a:rPr lang="en-US" altLang="en-US" sz="1800" dirty="0"/>
                  <a:t> </a:t>
                </a:r>
                <a:endParaRPr lang="en-US" dirty="0"/>
              </a:p>
            </p:txBody>
          </p:sp>
        </mc:Choice>
        <mc:Fallback xmlns="">
          <p:sp>
            <p:nvSpPr>
              <p:cNvPr id="25" name="TextBox 24">
                <a:extLst>
                  <a:ext uri="{FF2B5EF4-FFF2-40B4-BE49-F238E27FC236}">
                    <a16:creationId xmlns:a16="http://schemas.microsoft.com/office/drawing/2014/main" id="{772CF593-649E-0AE8-5D9F-7B86E20E1F42}"/>
                  </a:ext>
                </a:extLst>
              </p:cNvPr>
              <p:cNvSpPr txBox="1">
                <a:spLocks noRot="1" noChangeAspect="1" noMove="1" noResize="1" noEditPoints="1" noAdjustHandles="1" noChangeArrowheads="1" noChangeShapeType="1" noTextEdit="1"/>
              </p:cNvSpPr>
              <p:nvPr/>
            </p:nvSpPr>
            <p:spPr>
              <a:xfrm>
                <a:off x="6032825" y="4479224"/>
                <a:ext cx="1978775" cy="369332"/>
              </a:xfrm>
              <a:prstGeom prst="rect">
                <a:avLst/>
              </a:prstGeom>
              <a:blipFill>
                <a:blip r:embed="rId6"/>
                <a:stretch>
                  <a:fillRect/>
                </a:stretch>
              </a:blipFill>
              <a:ln>
                <a:no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1A52FF60-B2BD-3AAD-CA08-E536B0F3BFE0}"/>
              </a:ext>
            </a:extLst>
          </p:cNvPr>
          <p:cNvSpPr txBox="1"/>
          <p:nvPr/>
        </p:nvSpPr>
        <p:spPr>
          <a:xfrm>
            <a:off x="7626398" y="3819500"/>
            <a:ext cx="2514599" cy="369332"/>
          </a:xfrm>
          <a:prstGeom prst="rect">
            <a:avLst/>
          </a:prstGeom>
          <a:noFill/>
          <a:ln>
            <a:noFill/>
          </a:ln>
        </p:spPr>
        <p:txBody>
          <a:bodyPr wrap="square">
            <a:spAutoFit/>
          </a:bodyPr>
          <a:lstStyle/>
          <a:p>
            <a:r>
              <a:rPr lang="en-US" dirty="0"/>
              <a:t>Did I keep my promise?</a:t>
            </a:r>
          </a:p>
        </p:txBody>
      </p:sp>
      <p:sp>
        <p:nvSpPr>
          <p:cNvPr id="27" name="TextBox 26">
            <a:extLst>
              <a:ext uri="{FF2B5EF4-FFF2-40B4-BE49-F238E27FC236}">
                <a16:creationId xmlns:a16="http://schemas.microsoft.com/office/drawing/2014/main" id="{B619DFBE-1DD5-04F1-1EEB-078814D30ABA}"/>
              </a:ext>
            </a:extLst>
          </p:cNvPr>
          <p:cNvSpPr txBox="1"/>
          <p:nvPr/>
        </p:nvSpPr>
        <p:spPr>
          <a:xfrm>
            <a:off x="8580838" y="4478037"/>
            <a:ext cx="605720" cy="369332"/>
          </a:xfrm>
          <a:prstGeom prst="rect">
            <a:avLst/>
          </a:prstGeom>
          <a:noFill/>
          <a:ln>
            <a:noFill/>
          </a:ln>
        </p:spPr>
        <p:txBody>
          <a:bodyPr wrap="square">
            <a:spAutoFit/>
          </a:bodyPr>
          <a:lstStyle/>
          <a:p>
            <a:r>
              <a:rPr lang="en-US" dirty="0"/>
              <a:t>Yes.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F1FE85-812C-A95E-38F2-2944AF527C1C}"/>
                  </a:ext>
                </a:extLst>
              </p:cNvPr>
              <p:cNvSpPr txBox="1"/>
              <p:nvPr/>
            </p:nvSpPr>
            <p:spPr>
              <a:xfrm>
                <a:off x="6032825" y="5040986"/>
                <a:ext cx="1978775" cy="369332"/>
              </a:xfrm>
              <a:prstGeom prst="rect">
                <a:avLst/>
              </a:prstGeom>
              <a:noFill/>
              <a:ln>
                <a:noFill/>
              </a:ln>
            </p:spPr>
            <p:txBody>
              <a:bodyPr wrap="square">
                <a:spAutoFit/>
              </a:bodyPr>
              <a:lstStyle/>
              <a:p>
                <a14:m>
                  <m:oMath xmlns:m="http://schemas.openxmlformats.org/officeDocument/2006/math">
                    <m:d>
                      <m:dPr>
                        <m:ctrlPr>
                          <a:rPr lang="en-US" altLang="en-US" sz="1800" i="1" smtClean="0">
                            <a:latin typeface="Cambria Math" panose="02040503050406030204" pitchFamily="18" charset="0"/>
                          </a:rPr>
                        </m:ctrlPr>
                      </m:dPr>
                      <m:e>
                        <m:r>
                          <a:rPr lang="en-US" altLang="en-US" sz="1800" b="0" i="1" smtClean="0">
                            <a:solidFill>
                              <a:srgbClr val="00B050"/>
                            </a:solidFill>
                            <a:latin typeface="Cambria Math" panose="02040503050406030204" pitchFamily="18" charset="0"/>
                          </a:rPr>
                          <m:t>𝑡𝑟𝑢𝑒</m:t>
                        </m:r>
                        <m:r>
                          <a:rPr lang="en-US" i="1">
                            <a:latin typeface="Cambria Math" panose="02040503050406030204" pitchFamily="18" charset="0"/>
                            <a:ea typeface="Cambria Math" panose="02040503050406030204" pitchFamily="18" charset="0"/>
                          </a:rPr>
                          <m:t>⇒</m:t>
                        </m:r>
                        <m:r>
                          <a:rPr lang="en-US" altLang="en-US" sz="1800" b="0" i="1" smtClean="0">
                            <a:solidFill>
                              <a:srgbClr val="FF0000"/>
                            </a:solidFill>
                            <a:latin typeface="Cambria Math" panose="02040503050406030204" pitchFamily="18" charset="0"/>
                          </a:rPr>
                          <m:t>𝑓𝑎𝑙𝑠𝑒</m:t>
                        </m:r>
                      </m:e>
                    </m:d>
                  </m:oMath>
                </a14:m>
                <a:r>
                  <a:rPr lang="en-US" altLang="en-US" sz="1800" dirty="0"/>
                  <a:t> </a:t>
                </a:r>
                <a:endParaRPr lang="en-US" dirty="0"/>
              </a:p>
            </p:txBody>
          </p:sp>
        </mc:Choice>
        <mc:Fallback xmlns="">
          <p:sp>
            <p:nvSpPr>
              <p:cNvPr id="28" name="TextBox 27">
                <a:extLst>
                  <a:ext uri="{FF2B5EF4-FFF2-40B4-BE49-F238E27FC236}">
                    <a16:creationId xmlns:a16="http://schemas.microsoft.com/office/drawing/2014/main" id="{3DF1FE85-812C-A95E-38F2-2944AF527C1C}"/>
                  </a:ext>
                </a:extLst>
              </p:cNvPr>
              <p:cNvSpPr txBox="1">
                <a:spLocks noRot="1" noChangeAspect="1" noMove="1" noResize="1" noEditPoints="1" noAdjustHandles="1" noChangeArrowheads="1" noChangeShapeType="1" noTextEdit="1"/>
              </p:cNvSpPr>
              <p:nvPr/>
            </p:nvSpPr>
            <p:spPr>
              <a:xfrm>
                <a:off x="6032825" y="5040986"/>
                <a:ext cx="1978775" cy="369332"/>
              </a:xfrm>
              <a:prstGeom prst="rect">
                <a:avLst/>
              </a:prstGeom>
              <a:blipFill>
                <a:blip r:embed="rId7"/>
                <a:stretch>
                  <a:fillRect b="-11475"/>
                </a:stretch>
              </a:blipFill>
              <a:ln>
                <a:noFill/>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647D5F2E-FBEE-0DE5-D81A-88E20F780882}"/>
              </a:ext>
            </a:extLst>
          </p:cNvPr>
          <p:cNvSpPr txBox="1"/>
          <p:nvPr/>
        </p:nvSpPr>
        <p:spPr>
          <a:xfrm>
            <a:off x="773934" y="3158146"/>
            <a:ext cx="7093039" cy="369332"/>
          </a:xfrm>
          <a:prstGeom prst="rect">
            <a:avLst/>
          </a:prstGeom>
          <a:noFill/>
          <a:ln>
            <a:noFill/>
          </a:ln>
        </p:spPr>
        <p:txBody>
          <a:bodyPr wrap="square">
            <a:spAutoFit/>
          </a:bodyPr>
          <a:lstStyle/>
          <a:p>
            <a:pPr algn="l"/>
            <a:r>
              <a:rPr lang="en-US" b="0" dirty="0">
                <a:solidFill>
                  <a:srgbClr val="202122"/>
                </a:solidFill>
                <a:effectLst/>
                <a:latin typeface="Arial" panose="020B0604020202020204" pitchFamily="34" charset="0"/>
              </a:rPr>
              <a:t>Suppose I make a promise that, “</a:t>
            </a:r>
            <a:r>
              <a:rPr lang="en-US" b="0" i="1" dirty="0">
                <a:solidFill>
                  <a:srgbClr val="00B050"/>
                </a:solidFill>
                <a:effectLst/>
                <a:latin typeface="Arial" panose="020B0604020202020204" pitchFamily="34" charset="0"/>
              </a:rPr>
              <a:t>If I am healthy, I will go to class.</a:t>
            </a:r>
            <a:r>
              <a:rPr lang="en-US" b="0" dirty="0">
                <a:effectLst/>
                <a:latin typeface="Arial" panose="020B0604020202020204" pitchFamily="34" charset="0"/>
              </a:rPr>
              <a:t>”</a:t>
            </a:r>
          </a:p>
        </p:txBody>
      </p:sp>
      <p:sp>
        <p:nvSpPr>
          <p:cNvPr id="30" name="TextBox 29">
            <a:extLst>
              <a:ext uri="{FF2B5EF4-FFF2-40B4-BE49-F238E27FC236}">
                <a16:creationId xmlns:a16="http://schemas.microsoft.com/office/drawing/2014/main" id="{E4E49EAA-86AA-D5F6-9CA7-F2629AF99AE4}"/>
              </a:ext>
            </a:extLst>
          </p:cNvPr>
          <p:cNvSpPr txBox="1"/>
          <p:nvPr/>
        </p:nvSpPr>
        <p:spPr>
          <a:xfrm>
            <a:off x="8580838" y="5035426"/>
            <a:ext cx="605720" cy="369332"/>
          </a:xfrm>
          <a:prstGeom prst="rect">
            <a:avLst/>
          </a:prstGeom>
          <a:noFill/>
          <a:ln>
            <a:noFill/>
          </a:ln>
        </p:spPr>
        <p:txBody>
          <a:bodyPr wrap="square">
            <a:spAutoFit/>
          </a:bodyPr>
          <a:lstStyle/>
          <a:p>
            <a:r>
              <a:rPr lang="en-US" dirty="0"/>
              <a:t>No.</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5A9707-8911-2AC5-1E86-779685DDA700}"/>
                  </a:ext>
                </a:extLst>
              </p:cNvPr>
              <p:cNvSpPr txBox="1"/>
              <p:nvPr/>
            </p:nvSpPr>
            <p:spPr>
              <a:xfrm>
                <a:off x="6032825" y="5635338"/>
                <a:ext cx="1978775" cy="369332"/>
              </a:xfrm>
              <a:prstGeom prst="rect">
                <a:avLst/>
              </a:prstGeom>
              <a:noFill/>
              <a:ln>
                <a:noFill/>
              </a:ln>
            </p:spPr>
            <p:txBody>
              <a:bodyPr wrap="square">
                <a:spAutoFit/>
              </a:bodyPr>
              <a:lstStyle/>
              <a:p>
                <a14:m>
                  <m:oMath xmlns:m="http://schemas.openxmlformats.org/officeDocument/2006/math">
                    <m:d>
                      <m:dPr>
                        <m:ctrlPr>
                          <a:rPr lang="en-US" altLang="en-US" sz="1800" i="1" smtClean="0">
                            <a:latin typeface="Cambria Math" panose="02040503050406030204" pitchFamily="18" charset="0"/>
                          </a:rPr>
                        </m:ctrlPr>
                      </m:dPr>
                      <m:e>
                        <m:r>
                          <a:rPr lang="en-US" altLang="en-US" sz="1800" b="0" i="1" smtClean="0">
                            <a:solidFill>
                              <a:srgbClr val="FF0000"/>
                            </a:solidFill>
                            <a:latin typeface="Cambria Math" panose="02040503050406030204" pitchFamily="18" charset="0"/>
                          </a:rPr>
                          <m:t>𝑓𝑎𝑙𝑠𝑒</m:t>
                        </m:r>
                        <m:r>
                          <a:rPr lang="en-US" i="1">
                            <a:latin typeface="Cambria Math" panose="02040503050406030204" pitchFamily="18" charset="0"/>
                            <a:ea typeface="Cambria Math" panose="02040503050406030204" pitchFamily="18" charset="0"/>
                          </a:rPr>
                          <m:t>⇒</m:t>
                        </m:r>
                        <m:r>
                          <a:rPr lang="en-US" altLang="en-US" sz="1800" b="0" i="1" smtClean="0">
                            <a:solidFill>
                              <a:srgbClr val="00B050"/>
                            </a:solidFill>
                            <a:latin typeface="Cambria Math" panose="02040503050406030204" pitchFamily="18" charset="0"/>
                          </a:rPr>
                          <m:t>𝑡𝑟𝑢𝑒</m:t>
                        </m:r>
                      </m:e>
                    </m:d>
                  </m:oMath>
                </a14:m>
                <a:r>
                  <a:rPr lang="en-US" altLang="en-US" sz="1800" dirty="0"/>
                  <a:t> </a:t>
                </a:r>
                <a:endParaRPr lang="en-US" dirty="0"/>
              </a:p>
            </p:txBody>
          </p:sp>
        </mc:Choice>
        <mc:Fallback xmlns="">
          <p:sp>
            <p:nvSpPr>
              <p:cNvPr id="31" name="TextBox 30">
                <a:extLst>
                  <a:ext uri="{FF2B5EF4-FFF2-40B4-BE49-F238E27FC236}">
                    <a16:creationId xmlns:a16="http://schemas.microsoft.com/office/drawing/2014/main" id="{EC5A9707-8911-2AC5-1E86-779685DDA700}"/>
                  </a:ext>
                </a:extLst>
              </p:cNvPr>
              <p:cNvSpPr txBox="1">
                <a:spLocks noRot="1" noChangeAspect="1" noMove="1" noResize="1" noEditPoints="1" noAdjustHandles="1" noChangeArrowheads="1" noChangeShapeType="1" noTextEdit="1"/>
              </p:cNvSpPr>
              <p:nvPr/>
            </p:nvSpPr>
            <p:spPr>
              <a:xfrm>
                <a:off x="6032825" y="5635338"/>
                <a:ext cx="1978775" cy="369332"/>
              </a:xfrm>
              <a:prstGeom prst="rect">
                <a:avLst/>
              </a:prstGeom>
              <a:blipFill>
                <a:blip r:embed="rId8"/>
                <a:stretch>
                  <a:fillRect b="-13115"/>
                </a:stretch>
              </a:blipFill>
              <a:ln>
                <a:no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7C054077-8C13-477E-A91B-2A5E5698BF76}"/>
              </a:ext>
            </a:extLst>
          </p:cNvPr>
          <p:cNvSpPr txBox="1"/>
          <p:nvPr/>
        </p:nvSpPr>
        <p:spPr>
          <a:xfrm>
            <a:off x="8580838" y="5635338"/>
            <a:ext cx="605720" cy="369332"/>
          </a:xfrm>
          <a:prstGeom prst="rect">
            <a:avLst/>
          </a:prstGeom>
          <a:noFill/>
          <a:ln>
            <a:noFill/>
          </a:ln>
        </p:spPr>
        <p:txBody>
          <a:bodyPr wrap="square">
            <a:spAutoFit/>
          </a:bodyPr>
          <a:lstStyle/>
          <a:p>
            <a:r>
              <a:rPr lang="en-US" dirty="0"/>
              <a:t>Yes.</a:t>
            </a:r>
          </a:p>
        </p:txBody>
      </p:sp>
      <p:sp>
        <p:nvSpPr>
          <p:cNvPr id="33" name="TextBox 32">
            <a:extLst>
              <a:ext uri="{FF2B5EF4-FFF2-40B4-BE49-F238E27FC236}">
                <a16:creationId xmlns:a16="http://schemas.microsoft.com/office/drawing/2014/main" id="{B1B13ECB-ABCC-274D-461C-0B601FFC6A3C}"/>
              </a:ext>
            </a:extLst>
          </p:cNvPr>
          <p:cNvSpPr txBox="1"/>
          <p:nvPr/>
        </p:nvSpPr>
        <p:spPr>
          <a:xfrm>
            <a:off x="8580838" y="6197100"/>
            <a:ext cx="605720" cy="369332"/>
          </a:xfrm>
          <a:prstGeom prst="rect">
            <a:avLst/>
          </a:prstGeom>
          <a:noFill/>
          <a:ln>
            <a:noFill/>
          </a:ln>
        </p:spPr>
        <p:txBody>
          <a:bodyPr wrap="square">
            <a:spAutoFit/>
          </a:bodyPr>
          <a:lstStyle/>
          <a:p>
            <a:r>
              <a:rPr lang="en-US" dirty="0"/>
              <a:t>Yes.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44A98B7-AB7F-CDED-A245-62D9E2B2CB99}"/>
                  </a:ext>
                </a:extLst>
              </p:cNvPr>
              <p:cNvSpPr txBox="1"/>
              <p:nvPr/>
            </p:nvSpPr>
            <p:spPr>
              <a:xfrm>
                <a:off x="6032825" y="6197100"/>
                <a:ext cx="1978775" cy="369332"/>
              </a:xfrm>
              <a:prstGeom prst="rect">
                <a:avLst/>
              </a:prstGeom>
              <a:noFill/>
              <a:ln>
                <a:noFill/>
              </a:ln>
            </p:spPr>
            <p:txBody>
              <a:bodyPr wrap="square">
                <a:spAutoFit/>
              </a:bodyPr>
              <a:lstStyle/>
              <a:p>
                <a14:m>
                  <m:oMath xmlns:m="http://schemas.openxmlformats.org/officeDocument/2006/math">
                    <m:d>
                      <m:dPr>
                        <m:ctrlPr>
                          <a:rPr lang="en-US" altLang="en-US" sz="1800" i="1" smtClean="0">
                            <a:latin typeface="Cambria Math" panose="02040503050406030204" pitchFamily="18" charset="0"/>
                          </a:rPr>
                        </m:ctrlPr>
                      </m:dPr>
                      <m:e>
                        <m:r>
                          <a:rPr lang="en-US" altLang="en-US" sz="1800" b="0" i="1" smtClean="0">
                            <a:solidFill>
                              <a:srgbClr val="FF0000"/>
                            </a:solidFill>
                            <a:latin typeface="Cambria Math" panose="02040503050406030204" pitchFamily="18" charset="0"/>
                          </a:rPr>
                          <m:t>𝑓𝑎𝑙𝑠𝑒</m:t>
                        </m:r>
                        <m:r>
                          <a:rPr lang="en-US" i="1">
                            <a:latin typeface="Cambria Math" panose="02040503050406030204" pitchFamily="18" charset="0"/>
                            <a:ea typeface="Cambria Math" panose="02040503050406030204" pitchFamily="18" charset="0"/>
                          </a:rPr>
                          <m:t>⇒</m:t>
                        </m:r>
                        <m:r>
                          <a:rPr lang="en-US" altLang="en-US" i="1" smtClean="0">
                            <a:solidFill>
                              <a:srgbClr val="FF0000"/>
                            </a:solidFill>
                            <a:latin typeface="Cambria Math" panose="02040503050406030204" pitchFamily="18" charset="0"/>
                          </a:rPr>
                          <m:t>𝑓𝑎𝑙𝑠𝑒</m:t>
                        </m:r>
                      </m:e>
                    </m:d>
                  </m:oMath>
                </a14:m>
                <a:r>
                  <a:rPr lang="en-US" altLang="en-US" sz="1800" dirty="0"/>
                  <a:t> </a:t>
                </a:r>
                <a:endParaRPr lang="en-US" dirty="0"/>
              </a:p>
            </p:txBody>
          </p:sp>
        </mc:Choice>
        <mc:Fallback xmlns="">
          <p:sp>
            <p:nvSpPr>
              <p:cNvPr id="34" name="TextBox 33">
                <a:extLst>
                  <a:ext uri="{FF2B5EF4-FFF2-40B4-BE49-F238E27FC236}">
                    <a16:creationId xmlns:a16="http://schemas.microsoft.com/office/drawing/2014/main" id="{744A98B7-AB7F-CDED-A245-62D9E2B2CB99}"/>
                  </a:ext>
                </a:extLst>
              </p:cNvPr>
              <p:cNvSpPr txBox="1">
                <a:spLocks noRot="1" noChangeAspect="1" noMove="1" noResize="1" noEditPoints="1" noAdjustHandles="1" noChangeArrowheads="1" noChangeShapeType="1" noTextEdit="1"/>
              </p:cNvSpPr>
              <p:nvPr/>
            </p:nvSpPr>
            <p:spPr>
              <a:xfrm>
                <a:off x="6032825" y="6197100"/>
                <a:ext cx="1978775" cy="369332"/>
              </a:xfrm>
              <a:prstGeom prst="rect">
                <a:avLst/>
              </a:prstGeom>
              <a:blipFill>
                <a:blip r:embed="rId9"/>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6108F37-4E17-B34F-1D4A-2E9CB30DB160}"/>
                  </a:ext>
                </a:extLst>
              </p:cNvPr>
              <p:cNvSpPr txBox="1"/>
              <p:nvPr/>
            </p:nvSpPr>
            <p:spPr>
              <a:xfrm>
                <a:off x="67464" y="1894"/>
                <a:ext cx="866350" cy="369332"/>
              </a:xfrm>
              <a:prstGeom prst="rect">
                <a:avLst/>
              </a:prstGeom>
              <a:noFill/>
              <a:ln>
                <a:noFill/>
              </a:ln>
            </p:spPr>
            <p:txBody>
              <a:bodyPr wrap="square">
                <a:spAutoFit/>
              </a:bodyPr>
              <a:lstStyle/>
              <a:p>
                <a14:m>
                  <m:oMath xmlns:m="http://schemas.openxmlformats.org/officeDocument/2006/math">
                    <m:r>
                      <a:rPr lang="en-US" altLang="en-US" sz="1800" i="1" smtClean="0">
                        <a:latin typeface="Cambria Math" panose="02040503050406030204" pitchFamily="18" charset="0"/>
                      </a:rPr>
                      <m:t>𝜙</m:t>
                    </m:r>
                  </m:oMath>
                </a14:m>
                <a:r>
                  <a:rPr lang="en-US" dirty="0"/>
                  <a:t>: \phi</a:t>
                </a:r>
              </a:p>
            </p:txBody>
          </p:sp>
        </mc:Choice>
        <mc:Fallback xmlns="">
          <p:sp>
            <p:nvSpPr>
              <p:cNvPr id="2" name="TextBox 1">
                <a:extLst>
                  <a:ext uri="{FF2B5EF4-FFF2-40B4-BE49-F238E27FC236}">
                    <a16:creationId xmlns:a16="http://schemas.microsoft.com/office/drawing/2014/main" id="{66108F37-4E17-B34F-1D4A-2E9CB30DB160}"/>
                  </a:ext>
                </a:extLst>
              </p:cNvPr>
              <p:cNvSpPr txBox="1">
                <a:spLocks noRot="1" noChangeAspect="1" noMove="1" noResize="1" noEditPoints="1" noAdjustHandles="1" noChangeArrowheads="1" noChangeShapeType="1" noTextEdit="1"/>
              </p:cNvSpPr>
              <p:nvPr/>
            </p:nvSpPr>
            <p:spPr>
              <a:xfrm>
                <a:off x="67464" y="1894"/>
                <a:ext cx="866350" cy="369332"/>
              </a:xfrm>
              <a:prstGeom prst="rect">
                <a:avLst/>
              </a:prstGeom>
              <a:blipFill>
                <a:blip r:embed="rId10"/>
                <a:stretch>
                  <a:fillRect l="-1408" t="-8197" r="-4225"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BE21C0-86B6-F0EE-1391-31AFC327C909}"/>
                  </a:ext>
                </a:extLst>
              </p:cNvPr>
              <p:cNvSpPr txBox="1"/>
              <p:nvPr/>
            </p:nvSpPr>
            <p:spPr>
              <a:xfrm>
                <a:off x="67464" y="219934"/>
                <a:ext cx="866350" cy="369332"/>
              </a:xfrm>
              <a:prstGeom prst="rect">
                <a:avLst/>
              </a:prstGeom>
              <a:noFill/>
              <a:ln>
                <a:noFill/>
              </a:ln>
            </p:spPr>
            <p:txBody>
              <a:bodyPr wrap="square">
                <a:spAutoFit/>
              </a:bodyPr>
              <a:lstStyle/>
              <a:p>
                <a14:m>
                  <m:oMath xmlns:m="http://schemas.openxmlformats.org/officeDocument/2006/math">
                    <m:r>
                      <a:rPr lang="en-US" altLang="en-US" sz="1800" b="0" i="1" smtClean="0">
                        <a:latin typeface="Cambria Math" panose="02040503050406030204" pitchFamily="18" charset="0"/>
                      </a:rPr>
                      <m:t>𝜓</m:t>
                    </m:r>
                  </m:oMath>
                </a14:m>
                <a:r>
                  <a:rPr lang="en-US" dirty="0"/>
                  <a:t>: \psi</a:t>
                </a:r>
              </a:p>
            </p:txBody>
          </p:sp>
        </mc:Choice>
        <mc:Fallback xmlns="">
          <p:sp>
            <p:nvSpPr>
              <p:cNvPr id="3" name="TextBox 2">
                <a:extLst>
                  <a:ext uri="{FF2B5EF4-FFF2-40B4-BE49-F238E27FC236}">
                    <a16:creationId xmlns:a16="http://schemas.microsoft.com/office/drawing/2014/main" id="{14BE21C0-86B6-F0EE-1391-31AFC327C909}"/>
                  </a:ext>
                </a:extLst>
              </p:cNvPr>
              <p:cNvSpPr txBox="1">
                <a:spLocks noRot="1" noChangeAspect="1" noMove="1" noResize="1" noEditPoints="1" noAdjustHandles="1" noChangeArrowheads="1" noChangeShapeType="1" noTextEdit="1"/>
              </p:cNvSpPr>
              <p:nvPr/>
            </p:nvSpPr>
            <p:spPr>
              <a:xfrm>
                <a:off x="67464" y="219934"/>
                <a:ext cx="866350" cy="369332"/>
              </a:xfrm>
              <a:prstGeom prst="rect">
                <a:avLst/>
              </a:prstGeom>
              <a:blipFill>
                <a:blip r:embed="rId11"/>
                <a:stretch>
                  <a:fillRect l="-2113" t="-8197" r="-1408" b="-2459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7673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6" grpId="0"/>
      <p:bldP spid="18" grpId="0"/>
      <p:bldP spid="19" grpId="0"/>
      <p:bldP spid="25" grpId="0"/>
      <p:bldP spid="26" grpId="0"/>
      <p:bldP spid="27" grpId="0"/>
      <p:bldP spid="28" grpId="0"/>
      <p:bldP spid="29" grpId="0"/>
      <p:bldP spid="30" grpId="0"/>
      <p:bldP spid="31" grpId="0"/>
      <p:bldP spid="32" grpId="0"/>
      <p:bldP spid="3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A74B4-7160-034A-D58D-420E66AAB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A021B-F168-D6A8-248C-AE120476FFB2}"/>
              </a:ext>
            </a:extLst>
          </p:cNvPr>
          <p:cNvSpPr>
            <a:spLocks noGrp="1"/>
          </p:cNvSpPr>
          <p:nvPr>
            <p:ph type="ctrTitle"/>
          </p:nvPr>
        </p:nvSpPr>
        <p:spPr>
          <a:xfrm>
            <a:off x="1524000" y="2428299"/>
            <a:ext cx="9144000" cy="1307736"/>
          </a:xfrm>
        </p:spPr>
        <p:txBody>
          <a:bodyPr>
            <a:normAutofit/>
          </a:bodyPr>
          <a:lstStyle/>
          <a:p>
            <a:r>
              <a:rPr lang="en-US" dirty="0"/>
              <a:t>Inference</a:t>
            </a:r>
          </a:p>
        </p:txBody>
      </p:sp>
    </p:spTree>
    <p:extLst>
      <p:ext uri="{BB962C8B-B14F-4D97-AF65-F5344CB8AC3E}">
        <p14:creationId xmlns:p14="http://schemas.microsoft.com/office/powerpoint/2010/main" val="24491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9190D7C4-315D-2087-0D2C-5B7E7F928A5C}"/>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Knowledge Bases</a:t>
            </a:r>
            <a:endParaRPr lang="en-US" sz="3600" dirty="0"/>
          </a:p>
        </p:txBody>
      </p:sp>
      <p:sp>
        <p:nvSpPr>
          <p:cNvPr id="8" name="TextBox 7">
            <a:extLst>
              <a:ext uri="{FF2B5EF4-FFF2-40B4-BE49-F238E27FC236}">
                <a16:creationId xmlns:a16="http://schemas.microsoft.com/office/drawing/2014/main" id="{E1C5DA0D-A719-42F8-FD65-0497EC8D5E6D}"/>
              </a:ext>
            </a:extLst>
          </p:cNvPr>
          <p:cNvSpPr txBox="1"/>
          <p:nvPr/>
        </p:nvSpPr>
        <p:spPr>
          <a:xfrm>
            <a:off x="703385" y="1076503"/>
            <a:ext cx="10946423" cy="830997"/>
          </a:xfrm>
          <a:prstGeom prst="rect">
            <a:avLst/>
          </a:prstGeom>
          <a:noFill/>
          <a:ln>
            <a:noFill/>
          </a:ln>
        </p:spPr>
        <p:txBody>
          <a:bodyPr wrap="square">
            <a:spAutoFit/>
          </a:bodyPr>
          <a:lstStyle/>
          <a:p>
            <a:r>
              <a:rPr lang="en-US" sz="2400" b="0" i="0" dirty="0">
                <a:solidFill>
                  <a:srgbClr val="2C3E50"/>
                </a:solidFill>
                <a:effectLst/>
              </a:rPr>
              <a:t>How can an AI agent store, organize, and reason with everything it knows about the world?</a:t>
            </a:r>
            <a:endParaRPr lang="en-US" sz="2400" dirty="0"/>
          </a:p>
        </p:txBody>
      </p:sp>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A650B9CA-1F53-8A8C-ECB5-4F293A4DC029}"/>
                  </a:ext>
                </a:extLst>
              </p:cNvPr>
              <p:cNvSpPr txBox="1">
                <a:spLocks noChangeArrowheads="1"/>
              </p:cNvSpPr>
              <p:nvPr/>
            </p:nvSpPr>
            <p:spPr>
              <a:xfrm>
                <a:off x="997132" y="2315652"/>
                <a:ext cx="10197735" cy="3432762"/>
              </a:xfrm>
              <a:prstGeom prst="rect">
                <a:avLst/>
              </a:prstGeom>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800"/>
                  </a:spcBef>
                  <a:spcAft>
                    <a:spcPts val="1800"/>
                  </a:spcAft>
                  <a:buNone/>
                </a:pPr>
                <a:r>
                  <a:rPr lang="en-US" altLang="en-US" sz="2400" b="1" i="1" dirty="0"/>
                  <a:t>Definition</a:t>
                </a:r>
                <a:r>
                  <a:rPr lang="en-US" altLang="en-US" sz="2400" b="1" dirty="0"/>
                  <a:t>. </a:t>
                </a:r>
                <a:r>
                  <a:rPr lang="en-US" altLang="en-US" sz="2400" dirty="0"/>
                  <a:t>A </a:t>
                </a:r>
                <a:r>
                  <a:rPr lang="en-US" altLang="en-US" sz="2400" b="1" i="1" dirty="0"/>
                  <a:t>knowledge base</a:t>
                </a:r>
                <a:r>
                  <a:rPr lang="en-US" altLang="en-US" sz="2400" dirty="0"/>
                  <a:t> </a:t>
                </a:r>
                <a14:m>
                  <m:oMath xmlns:m="http://schemas.openxmlformats.org/officeDocument/2006/math">
                    <m:r>
                      <a:rPr lang="en-US" altLang="en-US" sz="2400" b="0" i="1" smtClean="0">
                        <a:latin typeface="Cambria Math" panose="02040503050406030204" pitchFamily="18" charset="0"/>
                      </a:rPr>
                      <m:t>𝐾𝐵</m:t>
                    </m:r>
                  </m:oMath>
                </a14:m>
                <a:r>
                  <a:rPr lang="en-US" altLang="en-US" sz="2400" dirty="0"/>
                  <a:t> is a set of sentences</a:t>
                </a:r>
                <a:endParaRPr lang="en-US" altLang="en-US" sz="2400" i="1" dirty="0">
                  <a:latin typeface="Cambria Math" panose="02040503050406030204" pitchFamily="18" charset="0"/>
                </a:endParaRPr>
              </a:p>
              <a:p>
                <a:pPr marL="0" indent="0" algn="just">
                  <a:spcBef>
                    <a:spcPts val="1800"/>
                  </a:spcBef>
                  <a:spcAft>
                    <a:spcPts val="1800"/>
                  </a:spcAft>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𝐾𝐵</m:t>
                      </m:r>
                      <m:r>
                        <a:rPr lang="en-US" altLang="en-US" sz="2400" i="1">
                          <a:latin typeface="Cambria Math" panose="02040503050406030204" pitchFamily="18" charset="0"/>
                        </a:rPr>
                        <m:t>=</m:t>
                      </m:r>
                      <m:d>
                        <m:dPr>
                          <m:begChr m:val="{"/>
                          <m:endChr m:val="}"/>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𝐴</m:t>
                              </m:r>
                            </m:e>
                            <m:sub>
                              <m:r>
                                <a:rPr lang="en-US" altLang="en-US" sz="2400" i="1">
                                  <a:latin typeface="Cambria Math" panose="02040503050406030204" pitchFamily="18" charset="0"/>
                                </a:rPr>
                                <m:t>1</m:t>
                              </m:r>
                            </m:sub>
                          </m:sSub>
                          <m:r>
                            <a:rPr lang="en-US" altLang="en-US" sz="2400" i="1">
                              <a:latin typeface="Cambria Math" panose="02040503050406030204" pitchFamily="18" charset="0"/>
                            </a:rPr>
                            <m:t>,</m:t>
                          </m:r>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𝐴</m:t>
                              </m:r>
                            </m:e>
                            <m:sub>
                              <m:r>
                                <a:rPr lang="en-US" altLang="en-US" sz="2400" i="1">
                                  <a:latin typeface="Cambria Math" panose="02040503050406030204" pitchFamily="18" charset="0"/>
                                </a:rPr>
                                <m:t>2</m:t>
                              </m:r>
                            </m:sub>
                          </m:sSub>
                          <m:r>
                            <a:rPr lang="en-US" altLang="en-US" sz="2400" i="1">
                              <a:latin typeface="Cambria Math" panose="02040503050406030204" pitchFamily="18" charset="0"/>
                            </a:rPr>
                            <m:t>,…, </m:t>
                          </m:r>
                          <m:sSub>
                            <m:sSubPr>
                              <m:ctrlPr>
                                <a:rPr lang="en-US" altLang="en-US" sz="2400" i="1">
                                  <a:latin typeface="Cambria Math" panose="02040503050406030204" pitchFamily="18" charset="0"/>
                                </a:rPr>
                              </m:ctrlPr>
                            </m:sSubPr>
                            <m:e>
                              <m:r>
                                <m:rPr>
                                  <m:sty m:val="p"/>
                                </m:rPr>
                                <a:rPr lang="en-US" altLang="en-US" sz="2400" i="1">
                                  <a:latin typeface="Cambria Math" panose="02040503050406030204" pitchFamily="18" charset="0"/>
                                </a:rPr>
                                <m:t>A</m:t>
                              </m:r>
                            </m:e>
                            <m:sub>
                              <m:r>
                                <a:rPr lang="en-US" altLang="en-US" sz="2400" i="1">
                                  <a:latin typeface="Cambria Math" panose="02040503050406030204" pitchFamily="18" charset="0"/>
                                </a:rPr>
                                <m:t>𝑛</m:t>
                              </m:r>
                            </m:sub>
                          </m:sSub>
                        </m:e>
                      </m:d>
                    </m:oMath>
                  </m:oMathPara>
                </a14:m>
                <a:endParaRPr lang="en-US" altLang="en-US" sz="2400" dirty="0"/>
              </a:p>
              <a:p>
                <a:pPr marL="0" indent="0">
                  <a:spcAft>
                    <a:spcPts val="1800"/>
                  </a:spcAft>
                  <a:buNone/>
                </a:pPr>
                <a:r>
                  <a:rPr lang="en-US" sz="2400" dirty="0"/>
                  <a:t>These sentences are typically (conceptually) connected by logical conjunctions:</a:t>
                </a:r>
              </a:p>
              <a:p>
                <a:pPr marL="0" indent="0" algn="ctr">
                  <a:spcAft>
                    <a:spcPts val="1800"/>
                  </a:spcAft>
                  <a:buNone/>
                </a:pPr>
                <a14:m>
                  <m:oMath xmlns:m="http://schemas.openxmlformats.org/officeDocument/2006/math">
                    <m:r>
                      <a:rPr lang="en-US" altLang="en-US" sz="2400" i="1">
                        <a:latin typeface="Cambria Math" panose="02040503050406030204" pitchFamily="18" charset="0"/>
                      </a:rPr>
                      <m:t>𝐾𝐵</m:t>
                    </m:r>
                    <m:r>
                      <a:rPr lang="en-US" altLang="en-US" sz="2400" i="1">
                        <a:latin typeface="Cambria Math" panose="02040503050406030204" pitchFamily="18" charset="0"/>
                      </a:rPr>
                      <m:t>=</m:t>
                    </m:r>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𝐴</m:t>
                        </m:r>
                      </m:e>
                      <m:sub>
                        <m:r>
                          <a:rPr lang="en-US" altLang="en-US" sz="2400" i="1">
                            <a:latin typeface="Cambria Math" panose="02040503050406030204" pitchFamily="18" charset="0"/>
                          </a:rPr>
                          <m:t>1</m:t>
                        </m:r>
                      </m:sub>
                    </m:sSub>
                    <m:r>
                      <a:rPr lang="en-US" altLang="en-US" sz="2400" b="0" i="1" smtClean="0">
                        <a:latin typeface="Cambria Math" panose="02040503050406030204" pitchFamily="18" charset="0"/>
                      </a:rPr>
                      <m:t>∧</m:t>
                    </m:r>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𝐴</m:t>
                        </m:r>
                      </m:e>
                      <m:sub>
                        <m:r>
                          <a:rPr lang="en-US" altLang="en-US" sz="2400" i="1">
                            <a:latin typeface="Cambria Math" panose="02040503050406030204" pitchFamily="18" charset="0"/>
                          </a:rPr>
                          <m:t>2</m:t>
                        </m:r>
                      </m:sub>
                    </m:sSub>
                    <m:r>
                      <a:rPr lang="en-US" altLang="en-US" sz="2400" i="1">
                        <a:latin typeface="Cambria Math" panose="02040503050406030204" pitchFamily="18" charset="0"/>
                      </a:rPr>
                      <m:t>∧…∧</m:t>
                    </m:r>
                    <m:sSub>
                      <m:sSubPr>
                        <m:ctrlPr>
                          <a:rPr lang="en-US" altLang="en-US" sz="2400" i="1">
                            <a:latin typeface="Cambria Math" panose="02040503050406030204" pitchFamily="18" charset="0"/>
                          </a:rPr>
                        </m:ctrlPr>
                      </m:sSubPr>
                      <m:e>
                        <m:r>
                          <m:rPr>
                            <m:sty m:val="p"/>
                          </m:rPr>
                          <a:rPr lang="en-US" altLang="en-US" sz="2400" i="1">
                            <a:latin typeface="Cambria Math" panose="02040503050406030204" pitchFamily="18" charset="0"/>
                          </a:rPr>
                          <m:t>A</m:t>
                        </m:r>
                      </m:e>
                      <m:sub>
                        <m:r>
                          <a:rPr lang="en-US" altLang="en-US" sz="2400" i="1">
                            <a:latin typeface="Cambria Math" panose="02040503050406030204" pitchFamily="18" charset="0"/>
                          </a:rPr>
                          <m:t>𝑛</m:t>
                        </m:r>
                      </m:sub>
                    </m:sSub>
                  </m:oMath>
                </a14:m>
                <a:r>
                  <a:rPr lang="en-US" sz="2400" dirty="0"/>
                  <a:t>.</a:t>
                </a:r>
              </a:p>
              <a:p>
                <a:pPr marL="0" indent="0">
                  <a:buNone/>
                </a:pPr>
                <a:r>
                  <a:rPr lang="en-US" sz="2400" dirty="0"/>
                  <a:t>Each sentence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𝐴</m:t>
                        </m:r>
                      </m:e>
                      <m:sub>
                        <m:r>
                          <a:rPr lang="en-US" sz="2400" b="0" i="1" dirty="0" smtClean="0">
                            <a:latin typeface="Cambria Math" panose="02040503050406030204" pitchFamily="18" charset="0"/>
                          </a:rPr>
                          <m:t>𝑖</m:t>
                        </m:r>
                      </m:sub>
                    </m:sSub>
                  </m:oMath>
                </a14:m>
                <a:r>
                  <a:rPr lang="en-US" sz="2400" dirty="0"/>
                  <a:t>​ represents a fact or assertion about the world, expressed in a formal logic language.</a:t>
                </a:r>
              </a:p>
              <a:p>
                <a:pPr marL="0" indent="0" algn="just">
                  <a:spcBef>
                    <a:spcPts val="1800"/>
                  </a:spcBef>
                  <a:buNone/>
                </a:pPr>
                <a:endParaRPr lang="en-US" altLang="en-US" sz="2400" dirty="0"/>
              </a:p>
            </p:txBody>
          </p:sp>
        </mc:Choice>
        <mc:Fallback xmlns="">
          <p:sp>
            <p:nvSpPr>
              <p:cNvPr id="10" name="Rectangle 3">
                <a:extLst>
                  <a:ext uri="{FF2B5EF4-FFF2-40B4-BE49-F238E27FC236}">
                    <a16:creationId xmlns:a16="http://schemas.microsoft.com/office/drawing/2014/main" id="{A650B9CA-1F53-8A8C-ECB5-4F293A4DC029}"/>
                  </a:ext>
                </a:extLst>
              </p:cNvPr>
              <p:cNvSpPr txBox="1">
                <a:spLocks noRot="1" noChangeAspect="1" noMove="1" noResize="1" noEditPoints="1" noAdjustHandles="1" noChangeArrowheads="1" noChangeShapeType="1" noTextEdit="1"/>
              </p:cNvSpPr>
              <p:nvPr/>
            </p:nvSpPr>
            <p:spPr>
              <a:xfrm>
                <a:off x="997132" y="2315652"/>
                <a:ext cx="10197735" cy="3432762"/>
              </a:xfrm>
              <a:prstGeom prst="rect">
                <a:avLst/>
              </a:prstGeom>
              <a:blipFill>
                <a:blip r:embed="rId2"/>
                <a:stretch>
                  <a:fillRect l="-835" t="-2116" b="-176"/>
                </a:stretch>
              </a:blipFill>
              <a:ln w="254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8041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679E1-8F28-8993-5860-A047EF6176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C0A368-4AD7-F837-3928-93A716C04794}"/>
              </a:ext>
            </a:extLst>
          </p:cNvPr>
          <p:cNvSpPr>
            <a:spLocks noGrp="1"/>
          </p:cNvSpPr>
          <p:nvPr>
            <p:ph idx="1"/>
          </p:nvPr>
        </p:nvSpPr>
        <p:spPr>
          <a:xfrm>
            <a:off x="805912" y="5429293"/>
            <a:ext cx="10443113" cy="728087"/>
          </a:xfrm>
        </p:spPr>
        <p:txBody>
          <a:bodyPr>
            <a:noAutofit/>
          </a:bodyPr>
          <a:lstStyle/>
          <a:p>
            <a:pPr marL="0" indent="0">
              <a:buNone/>
            </a:pPr>
            <a:r>
              <a:rPr lang="en-US" sz="2400" dirty="0"/>
              <a:t>Ultimately, our goal is to </a:t>
            </a:r>
            <a:r>
              <a:rPr lang="en-US" sz="2400" b="1" i="1" dirty="0"/>
              <a:t>infer</a:t>
            </a:r>
            <a:r>
              <a:rPr lang="en-US" sz="2400" dirty="0"/>
              <a:t> (discover) new sentences that logically follow from a knowledge base.</a:t>
            </a:r>
            <a:endParaRPr sz="2400" dirty="0"/>
          </a:p>
        </p:txBody>
      </p:sp>
      <p:sp>
        <p:nvSpPr>
          <p:cNvPr id="4" name="Title 12">
            <a:extLst>
              <a:ext uri="{FF2B5EF4-FFF2-40B4-BE49-F238E27FC236}">
                <a16:creationId xmlns:a16="http://schemas.microsoft.com/office/drawing/2014/main" id="{86E542AD-B6BE-425B-C32D-2389537508DE}"/>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Knowledge Base Entailment and Inference</a:t>
            </a:r>
            <a:endParaRPr lang="en-US" sz="36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E7EA27D-0CDD-D1B5-4834-C3012C3BA923}"/>
                  </a:ext>
                </a:extLst>
              </p:cNvPr>
              <p:cNvSpPr txBox="1">
                <a:spLocks/>
              </p:cNvSpPr>
              <p:nvPr/>
            </p:nvSpPr>
            <p:spPr>
              <a:xfrm>
                <a:off x="805912" y="2546530"/>
                <a:ext cx="10443113" cy="1390042"/>
              </a:xfrm>
              <a:prstGeom prst="rect">
                <a:avLst/>
              </a:prstGeom>
              <a:ln w="25400">
                <a:solidFill>
                  <a:schemeClr val="dk1">
                    <a:satMod val="120000"/>
                  </a:schemeClr>
                </a:solidFill>
              </a:ln>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i="1" dirty="0"/>
                  <a:t>Definition.</a:t>
                </a:r>
                <a:r>
                  <a:rPr lang="en-US" sz="2200" dirty="0"/>
                  <a:t> In propositional logic, a sentence </a:t>
                </a:r>
                <a14:m>
                  <m:oMath xmlns:m="http://schemas.openxmlformats.org/officeDocument/2006/math">
                    <m:r>
                      <a:rPr lang="en-US" sz="2200" i="1" dirty="0" smtClean="0">
                        <a:latin typeface="Cambria Math" panose="02040503050406030204" pitchFamily="18" charset="0"/>
                      </a:rPr>
                      <m:t>𝑆</m:t>
                    </m:r>
                  </m:oMath>
                </a14:m>
                <a:r>
                  <a:rPr lang="en-US" sz="2200" dirty="0"/>
                  <a:t> is </a:t>
                </a:r>
                <a:r>
                  <a:rPr lang="en-US" sz="2200" b="1" i="1" dirty="0"/>
                  <a:t>entailed</a:t>
                </a:r>
                <a:r>
                  <a:rPr lang="en-US" sz="2200" dirty="0"/>
                  <a:t> by a knowledge base </a:t>
                </a:r>
                <a14:m>
                  <m:oMath xmlns:m="http://schemas.openxmlformats.org/officeDocument/2006/math">
                    <m:r>
                      <a:rPr lang="en-US" sz="2200" i="1" dirty="0" smtClean="0">
                        <a:latin typeface="Cambria Math" panose="02040503050406030204" pitchFamily="18" charset="0"/>
                      </a:rPr>
                      <m:t>𝐾𝐵</m:t>
                    </m:r>
                  </m:oMath>
                </a14:m>
                <a:r>
                  <a:rPr lang="en-US" sz="2200" dirty="0"/>
                  <a:t>, written as</a:t>
                </a:r>
              </a:p>
              <a:p>
                <a:pPr marL="0" indent="0">
                  <a:buNone/>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𝐾𝐵</m:t>
                      </m:r>
                      <m:r>
                        <a:rPr lang="en-US" sz="2200" b="0" i="1" dirty="0" smtClean="0">
                          <a:latin typeface="Cambria Math" panose="02040503050406030204" pitchFamily="18" charset="0"/>
                        </a:rPr>
                        <m:t>⊨</m:t>
                      </m:r>
                      <m:r>
                        <a:rPr lang="en-US" sz="2200" b="0" i="1" dirty="0" smtClean="0">
                          <a:latin typeface="Cambria Math" panose="02040503050406030204" pitchFamily="18" charset="0"/>
                        </a:rPr>
                        <m:t>𝑆</m:t>
                      </m:r>
                    </m:oMath>
                  </m:oMathPara>
                </a14:m>
                <a:endParaRPr lang="en-US" sz="2200" dirty="0"/>
              </a:p>
              <a:p>
                <a:pPr marL="0" indent="0">
                  <a:buNone/>
                </a:pPr>
                <a:r>
                  <a:rPr lang="en-US" sz="2200" dirty="0"/>
                  <a:t>if and only if </a:t>
                </a:r>
                <a:r>
                  <a:rPr lang="en-US" sz="2200" i="1" dirty="0"/>
                  <a:t>S</a:t>
                </a:r>
                <a:r>
                  <a:rPr lang="en-US" sz="2200" dirty="0"/>
                  <a:t> is true in every model where all sentences in </a:t>
                </a:r>
                <a14:m>
                  <m:oMath xmlns:m="http://schemas.openxmlformats.org/officeDocument/2006/math">
                    <m:r>
                      <a:rPr lang="en-US" sz="2200" i="1" dirty="0" smtClean="0">
                        <a:latin typeface="Cambria Math" panose="02040503050406030204" pitchFamily="18" charset="0"/>
                      </a:rPr>
                      <m:t>𝐾𝐵</m:t>
                    </m:r>
                  </m:oMath>
                </a14:m>
                <a:r>
                  <a:rPr lang="en-US" sz="2200" dirty="0"/>
                  <a:t> are true.</a:t>
                </a:r>
                <a:endParaRPr lang="en-US" sz="2200" i="1" dirty="0"/>
              </a:p>
            </p:txBody>
          </p:sp>
        </mc:Choice>
        <mc:Fallback xmlns="">
          <p:sp>
            <p:nvSpPr>
              <p:cNvPr id="9" name="Content Placeholder 2">
                <a:extLst>
                  <a:ext uri="{FF2B5EF4-FFF2-40B4-BE49-F238E27FC236}">
                    <a16:creationId xmlns:a16="http://schemas.microsoft.com/office/drawing/2014/main" id="{DE7EA27D-0CDD-D1B5-4834-C3012C3BA923}"/>
                  </a:ext>
                </a:extLst>
              </p:cNvPr>
              <p:cNvSpPr txBox="1">
                <a:spLocks noRot="1" noChangeAspect="1" noMove="1" noResize="1" noEditPoints="1" noAdjustHandles="1" noChangeArrowheads="1" noChangeShapeType="1" noTextEdit="1"/>
              </p:cNvSpPr>
              <p:nvPr/>
            </p:nvSpPr>
            <p:spPr>
              <a:xfrm>
                <a:off x="805912" y="2546530"/>
                <a:ext cx="10443113" cy="1390042"/>
              </a:xfrm>
              <a:prstGeom prst="rect">
                <a:avLst/>
              </a:prstGeom>
              <a:blipFill>
                <a:blip r:embed="rId2"/>
                <a:stretch>
                  <a:fillRect l="-641" t="-4310" b="-8621"/>
                </a:stretch>
              </a:blipFill>
              <a:ln w="25400">
                <a:solidFill>
                  <a:schemeClr val="dk1">
                    <a:satMod val="12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D5ABDB-1964-A942-0E94-08B02DB4B9EC}"/>
                  </a:ext>
                </a:extLst>
              </p:cNvPr>
              <p:cNvSpPr txBox="1"/>
              <p:nvPr/>
            </p:nvSpPr>
            <p:spPr>
              <a:xfrm>
                <a:off x="743919" y="1330985"/>
                <a:ext cx="10882312" cy="769441"/>
              </a:xfrm>
              <a:prstGeom prst="rect">
                <a:avLst/>
              </a:prstGeom>
              <a:noFill/>
              <a:ln>
                <a:noFill/>
              </a:ln>
            </p:spPr>
            <p:txBody>
              <a:bodyPr wrap="square">
                <a:spAutoFit/>
              </a:bodyPr>
              <a:lstStyle/>
              <a:p>
                <a:pPr algn="l">
                  <a:spcBef>
                    <a:spcPts val="300"/>
                  </a:spcBef>
                  <a:spcAft>
                    <a:spcPts val="300"/>
                  </a:spcAft>
                </a:pPr>
                <a:r>
                  <a:rPr lang="en-US" sz="2200" b="0" i="0" dirty="0">
                    <a:solidFill>
                      <a:srgbClr val="424242"/>
                    </a:solidFill>
                    <a:effectLst/>
                  </a:rPr>
                  <a:t>Entailment tells us what </a:t>
                </a:r>
                <a:r>
                  <a:rPr lang="en-US" sz="2200" b="1" i="1" dirty="0">
                    <a:solidFill>
                      <a:srgbClr val="424242"/>
                    </a:solidFill>
                    <a:effectLst/>
                  </a:rPr>
                  <a:t>must be true</a:t>
                </a:r>
                <a:r>
                  <a:rPr lang="en-US" sz="2200" b="0" i="0" dirty="0">
                    <a:solidFill>
                      <a:srgbClr val="424242"/>
                    </a:solidFill>
                    <a:effectLst/>
                  </a:rPr>
                  <a:t> given the facts and rules in the </a:t>
                </a:r>
                <a14:m>
                  <m:oMath xmlns:m="http://schemas.openxmlformats.org/officeDocument/2006/math">
                    <m:r>
                      <a:rPr lang="en-US" sz="2200" b="0" i="1" dirty="0" smtClean="0">
                        <a:solidFill>
                          <a:srgbClr val="424242"/>
                        </a:solidFill>
                        <a:effectLst/>
                        <a:latin typeface="Cambria Math" panose="02040503050406030204" pitchFamily="18" charset="0"/>
                      </a:rPr>
                      <m:t>𝐾𝐵</m:t>
                    </m:r>
                  </m:oMath>
                </a14:m>
                <a:r>
                  <a:rPr lang="en-US" sz="2200" b="0" i="0" dirty="0">
                    <a:solidFill>
                      <a:srgbClr val="424242"/>
                    </a:solidFill>
                    <a:effectLst/>
                  </a:rPr>
                  <a:t>; it is the foundation </a:t>
                </a:r>
                <a:r>
                  <a:rPr lang="en-US" sz="2200" i="0" dirty="0">
                    <a:solidFill>
                      <a:srgbClr val="424242"/>
                    </a:solidFill>
                    <a:effectLst/>
                  </a:rPr>
                  <a:t>for logical reasoning in AI systems</a:t>
                </a:r>
                <a:r>
                  <a:rPr lang="en-US" sz="2200" b="0" i="0" dirty="0">
                    <a:solidFill>
                      <a:srgbClr val="424242"/>
                    </a:solidFill>
                    <a:effectLst/>
                  </a:rPr>
                  <a:t>.</a:t>
                </a:r>
              </a:p>
            </p:txBody>
          </p:sp>
        </mc:Choice>
        <mc:Fallback xmlns="">
          <p:sp>
            <p:nvSpPr>
              <p:cNvPr id="13" name="TextBox 12">
                <a:extLst>
                  <a:ext uri="{FF2B5EF4-FFF2-40B4-BE49-F238E27FC236}">
                    <a16:creationId xmlns:a16="http://schemas.microsoft.com/office/drawing/2014/main" id="{B3D5ABDB-1964-A942-0E94-08B02DB4B9EC}"/>
                  </a:ext>
                </a:extLst>
              </p:cNvPr>
              <p:cNvSpPr txBox="1">
                <a:spLocks noRot="1" noChangeAspect="1" noMove="1" noResize="1" noEditPoints="1" noAdjustHandles="1" noChangeArrowheads="1" noChangeShapeType="1" noTextEdit="1"/>
              </p:cNvSpPr>
              <p:nvPr/>
            </p:nvSpPr>
            <p:spPr>
              <a:xfrm>
                <a:off x="743919" y="1330985"/>
                <a:ext cx="10882312" cy="769441"/>
              </a:xfrm>
              <a:prstGeom prst="rect">
                <a:avLst/>
              </a:prstGeom>
              <a:blipFill>
                <a:blip r:embed="rId3"/>
                <a:stretch>
                  <a:fillRect l="-728" t="-4724" b="-149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85384D4-B04F-CA89-E280-688CA8A540D9}"/>
                  </a:ext>
                </a:extLst>
              </p:cNvPr>
              <p:cNvSpPr txBox="1">
                <a:spLocks/>
              </p:cNvSpPr>
              <p:nvPr/>
            </p:nvSpPr>
            <p:spPr>
              <a:xfrm>
                <a:off x="805911" y="4576721"/>
                <a:ext cx="10153651" cy="576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But, what else can we conclude from our </a:t>
                </a:r>
                <a14:m>
                  <m:oMath xmlns:m="http://schemas.openxmlformats.org/officeDocument/2006/math">
                    <m:r>
                      <a:rPr lang="en-US" sz="2400" b="0" i="1" smtClean="0">
                        <a:latin typeface="Cambria Math" panose="02040503050406030204" pitchFamily="18" charset="0"/>
                      </a:rPr>
                      <m:t>𝐾𝐵</m:t>
                    </m:r>
                  </m:oMath>
                </a14:m>
                <a:r>
                  <a:rPr lang="en-US" sz="2400" dirty="0"/>
                  <a:t>?</a:t>
                </a:r>
              </a:p>
            </p:txBody>
          </p:sp>
        </mc:Choice>
        <mc:Fallback xmlns="">
          <p:sp>
            <p:nvSpPr>
              <p:cNvPr id="17" name="Content Placeholder 2">
                <a:extLst>
                  <a:ext uri="{FF2B5EF4-FFF2-40B4-BE49-F238E27FC236}">
                    <a16:creationId xmlns:a16="http://schemas.microsoft.com/office/drawing/2014/main" id="{885384D4-B04F-CA89-E280-688CA8A540D9}"/>
                  </a:ext>
                </a:extLst>
              </p:cNvPr>
              <p:cNvSpPr txBox="1">
                <a:spLocks noRot="1" noChangeAspect="1" noMove="1" noResize="1" noEditPoints="1" noAdjustHandles="1" noChangeArrowheads="1" noChangeShapeType="1" noTextEdit="1"/>
              </p:cNvSpPr>
              <p:nvPr/>
            </p:nvSpPr>
            <p:spPr>
              <a:xfrm>
                <a:off x="805911" y="4576721"/>
                <a:ext cx="10153651" cy="576467"/>
              </a:xfrm>
              <a:prstGeom prst="rect">
                <a:avLst/>
              </a:prstGeom>
              <a:blipFill>
                <a:blip r:embed="rId4"/>
                <a:stretch>
                  <a:fillRect l="-900" t="-14894"/>
                </a:stretch>
              </a:blipFill>
            </p:spPr>
            <p:txBody>
              <a:bodyPr/>
              <a:lstStyle/>
              <a:p>
                <a:r>
                  <a:rPr lang="en-US">
                    <a:noFill/>
                  </a:rPr>
                  <a:t> </a:t>
                </a:r>
              </a:p>
            </p:txBody>
          </p:sp>
        </mc:Fallback>
      </mc:AlternateContent>
    </p:spTree>
    <p:extLst>
      <p:ext uri="{BB962C8B-B14F-4D97-AF65-F5344CB8AC3E}">
        <p14:creationId xmlns:p14="http://schemas.microsoft.com/office/powerpoint/2010/main" val="186167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12AD4-2CC5-A2C7-04D2-41BC3C4AF03A}"/>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8EDA7FA-C759-FB23-EA13-7FB90BCFB152}"/>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Logic &amp; AI: Historical Context</a:t>
            </a:r>
            <a:endParaRPr lang="en-US" sz="3600" dirty="0"/>
          </a:p>
        </p:txBody>
      </p:sp>
      <p:sp>
        <p:nvSpPr>
          <p:cNvPr id="14" name="Rectangle 3">
            <a:extLst>
              <a:ext uri="{FF2B5EF4-FFF2-40B4-BE49-F238E27FC236}">
                <a16:creationId xmlns:a16="http://schemas.microsoft.com/office/drawing/2014/main" id="{E6116356-6F2C-D1D2-7BB4-93305D8C9968}"/>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pic>
        <p:nvPicPr>
          <p:cNvPr id="1028" name="Picture 4" descr="Exploring the significance of the Dartmouth workshop">
            <a:extLst>
              <a:ext uri="{FF2B5EF4-FFF2-40B4-BE49-F238E27FC236}">
                <a16:creationId xmlns:a16="http://schemas.microsoft.com/office/drawing/2014/main" id="{089036AA-B63F-A6E7-8E9E-B27CF4187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098" y="941464"/>
            <a:ext cx="4705388" cy="29738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1418417-896B-F035-BA5F-6CFACEFB27A8}"/>
              </a:ext>
            </a:extLst>
          </p:cNvPr>
          <p:cNvSpPr txBox="1"/>
          <p:nvPr/>
        </p:nvSpPr>
        <p:spPr>
          <a:xfrm>
            <a:off x="596788" y="1037739"/>
            <a:ext cx="6096681" cy="3016210"/>
          </a:xfrm>
          <a:prstGeom prst="rect">
            <a:avLst/>
          </a:prstGeom>
          <a:noFill/>
          <a:ln>
            <a:noFill/>
          </a:ln>
        </p:spPr>
        <p:txBody>
          <a:bodyPr wrap="square">
            <a:spAutoFit/>
          </a:bodyPr>
          <a:lstStyle/>
          <a:p>
            <a:pPr algn="ctr">
              <a:spcAft>
                <a:spcPts val="1200"/>
              </a:spcAft>
              <a:buNone/>
            </a:pPr>
            <a:r>
              <a:rPr lang="en-US" sz="2000" b="1" dirty="0"/>
              <a:t>Dartmouth Conference (Summer 1956)</a:t>
            </a:r>
            <a:endParaRPr lang="en-US" sz="2000" dirty="0"/>
          </a:p>
          <a:p>
            <a:pPr marL="288925" lvl="1" indent="-285750">
              <a:spcAft>
                <a:spcPts val="1200"/>
              </a:spcAft>
              <a:buFont typeface="Arial" panose="020B0604020202020204" pitchFamily="34" charset="0"/>
              <a:buChar char="•"/>
            </a:pPr>
            <a:r>
              <a:rPr lang="en-US" sz="2000" b="1" dirty="0"/>
              <a:t>Established symbolic reasoning as AI's core approach</a:t>
            </a:r>
            <a:r>
              <a:rPr lang="en-US" sz="2000" dirty="0"/>
              <a:t>: intelligence through manipulation of logical symbols</a:t>
            </a:r>
          </a:p>
          <a:p>
            <a:pPr marL="288925" lvl="1" indent="-285750">
              <a:spcAft>
                <a:spcPts val="1200"/>
              </a:spcAft>
              <a:buFont typeface="Arial" panose="020B0604020202020204" pitchFamily="34" charset="0"/>
              <a:buChar char="•"/>
            </a:pPr>
            <a:r>
              <a:rPr lang="en-US" sz="2000" b="1" dirty="0"/>
              <a:t>Set the "logic can capture thinking" paradigm</a:t>
            </a:r>
            <a:r>
              <a:rPr lang="en-US" sz="2000" dirty="0"/>
              <a:t> that dominated AI for 30+ years</a:t>
            </a:r>
          </a:p>
          <a:p>
            <a:pPr marL="288925" lvl="1" indent="-285750">
              <a:spcAft>
                <a:spcPts val="1200"/>
              </a:spcAft>
              <a:buFont typeface="Arial" panose="020B0604020202020204" pitchFamily="34" charset="0"/>
              <a:buChar char="•"/>
            </a:pPr>
            <a:r>
              <a:rPr lang="en-US" sz="2000" b="1" dirty="0"/>
              <a:t>Created the research agenda</a:t>
            </a:r>
            <a:r>
              <a:rPr lang="en-US" sz="2000" dirty="0"/>
              <a:t> focused on formal reasoning, theorem proving, and rule-based systems</a:t>
            </a:r>
          </a:p>
        </p:txBody>
      </p:sp>
      <p:sp>
        <p:nvSpPr>
          <p:cNvPr id="15" name="TextBox 14">
            <a:extLst>
              <a:ext uri="{FF2B5EF4-FFF2-40B4-BE49-F238E27FC236}">
                <a16:creationId xmlns:a16="http://schemas.microsoft.com/office/drawing/2014/main" id="{ECC657EC-B87F-5D15-6CCE-3481DD6F6D36}"/>
              </a:ext>
            </a:extLst>
          </p:cNvPr>
          <p:cNvSpPr txBox="1"/>
          <p:nvPr/>
        </p:nvSpPr>
        <p:spPr>
          <a:xfrm>
            <a:off x="998377" y="4767364"/>
            <a:ext cx="10440954" cy="1477328"/>
          </a:xfrm>
          <a:prstGeom prst="rect">
            <a:avLst/>
          </a:prstGeom>
          <a:noFill/>
          <a:ln>
            <a:noFill/>
          </a:ln>
        </p:spPr>
        <p:txBody>
          <a:bodyPr wrap="square">
            <a:spAutoFit/>
          </a:bodyPr>
          <a:lstStyle/>
          <a:p>
            <a:pPr algn="ctr">
              <a:spcAft>
                <a:spcPts val="1200"/>
              </a:spcAft>
              <a:buNone/>
            </a:pPr>
            <a:r>
              <a:rPr lang="en-US" sz="2000" b="1" dirty="0"/>
              <a:t>Proposal</a:t>
            </a:r>
          </a:p>
          <a:p>
            <a:pPr>
              <a:buNone/>
            </a:pPr>
            <a:r>
              <a:rPr lang="en-US" sz="2000" i="1" dirty="0"/>
              <a:t>"We propose that a 2-month, 10-person study of artificial intelligence be carried out... The study is to proceed on the basis of the conjecture that every aspect of learning or any other feature of intelligence can in principle be so </a:t>
            </a:r>
            <a:r>
              <a:rPr lang="en-US" sz="2000" b="1" i="1" dirty="0"/>
              <a:t>precisely described </a:t>
            </a:r>
            <a:r>
              <a:rPr lang="en-US" sz="2000" i="1" dirty="0"/>
              <a:t>that a machine can be made to simulate it."</a:t>
            </a:r>
            <a:endParaRPr lang="en-US" sz="2000" dirty="0"/>
          </a:p>
        </p:txBody>
      </p:sp>
    </p:spTree>
    <p:extLst>
      <p:ext uri="{BB962C8B-B14F-4D97-AF65-F5344CB8AC3E}">
        <p14:creationId xmlns:p14="http://schemas.microsoft.com/office/powerpoint/2010/main" val="22814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A43E-0FFF-DB65-967F-92461EE79C8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A08C8EFA-2EB7-EF31-FCA1-B649781AF14B}"/>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Knowledge Base Operations</a:t>
            </a:r>
            <a:endParaRPr lang="en-US" sz="3600" dirty="0"/>
          </a:p>
        </p:txBody>
      </p:sp>
      <p:sp>
        <p:nvSpPr>
          <p:cNvPr id="2" name="Content Placeholder 2">
            <a:extLst>
              <a:ext uri="{FF2B5EF4-FFF2-40B4-BE49-F238E27FC236}">
                <a16:creationId xmlns:a16="http://schemas.microsoft.com/office/drawing/2014/main" id="{6123F930-A8E8-DFA6-7BDA-BCD129270B41}"/>
              </a:ext>
            </a:extLst>
          </p:cNvPr>
          <p:cNvSpPr txBox="1">
            <a:spLocks/>
          </p:cNvSpPr>
          <p:nvPr/>
        </p:nvSpPr>
        <p:spPr>
          <a:xfrm>
            <a:off x="3011366" y="2781600"/>
            <a:ext cx="3160834"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Add new knowledge</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C21A673-D6D0-C0CD-1109-D7BAD4B3894E}"/>
                  </a:ext>
                </a:extLst>
              </p:cNvPr>
              <p:cNvSpPr txBox="1">
                <a:spLocks/>
              </p:cNvSpPr>
              <p:nvPr/>
            </p:nvSpPr>
            <p:spPr>
              <a:xfrm>
                <a:off x="6907824" y="2781600"/>
                <a:ext cx="3736730"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Consolas" panose="020B0609020204030204" pitchFamily="49" charset="0"/>
                  </a:rPr>
                  <a:t>TELL</a:t>
                </a:r>
                <a:r>
                  <a:rPr lang="en-US" sz="2400" dirty="0">
                    <a:latin typeface="Consolas" panose="020B0609020204030204" pitchFamily="49" charset="0"/>
                  </a:rPr>
                  <a:t>(</a:t>
                </a:r>
                <a14:m>
                  <m:oMath xmlns:m="http://schemas.openxmlformats.org/officeDocument/2006/math">
                    <m:r>
                      <a:rPr lang="en-US" sz="2400" i="1" dirty="0" smtClean="0">
                        <a:latin typeface="Cambria Math" panose="02040503050406030204" pitchFamily="18" charset="0"/>
                      </a:rPr>
                      <m:t>𝐾𝐵</m:t>
                    </m:r>
                  </m:oMath>
                </a14:m>
                <a:r>
                  <a:rPr lang="en-US" sz="2400" dirty="0">
                    <a:latin typeface="Consolas" panose="020B0609020204030204" pitchFamily="49" charset="0"/>
                  </a:rPr>
                  <a:t>, </a:t>
                </a:r>
                <a:r>
                  <a:rPr lang="en-US" sz="2400" i="1" dirty="0">
                    <a:latin typeface="Consolas" panose="020B0609020204030204" pitchFamily="49" charset="0"/>
                  </a:rPr>
                  <a:t>sentence</a:t>
                </a:r>
                <a:r>
                  <a:rPr lang="en-US" sz="2400" dirty="0">
                    <a:latin typeface="Consolas" panose="020B0609020204030204" pitchFamily="49" charset="0"/>
                  </a:rPr>
                  <a:t>)</a:t>
                </a:r>
              </a:p>
            </p:txBody>
          </p:sp>
        </mc:Choice>
        <mc:Fallback xmlns="">
          <p:sp>
            <p:nvSpPr>
              <p:cNvPr id="5" name="Content Placeholder 2">
                <a:extLst>
                  <a:ext uri="{FF2B5EF4-FFF2-40B4-BE49-F238E27FC236}">
                    <a16:creationId xmlns:a16="http://schemas.microsoft.com/office/drawing/2014/main" id="{4C21A673-D6D0-C0CD-1109-D7BAD4B3894E}"/>
                  </a:ext>
                </a:extLst>
              </p:cNvPr>
              <p:cNvSpPr txBox="1">
                <a:spLocks noRot="1" noChangeAspect="1" noMove="1" noResize="1" noEditPoints="1" noAdjustHandles="1" noChangeArrowheads="1" noChangeShapeType="1" noTextEdit="1"/>
              </p:cNvSpPr>
              <p:nvPr/>
            </p:nvSpPr>
            <p:spPr>
              <a:xfrm>
                <a:off x="6907824" y="2781600"/>
                <a:ext cx="3736730" cy="458874"/>
              </a:xfrm>
              <a:prstGeom prst="rect">
                <a:avLst/>
              </a:prstGeom>
              <a:blipFill>
                <a:blip r:embed="rId2"/>
                <a:stretch>
                  <a:fillRect l="-2447" t="-18421" b="-21053"/>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5CD68BB9-5920-482C-A688-568EA2999AFC}"/>
              </a:ext>
            </a:extLst>
          </p:cNvPr>
          <p:cNvSpPr txBox="1">
            <a:spLocks/>
          </p:cNvSpPr>
          <p:nvPr/>
        </p:nvSpPr>
        <p:spPr>
          <a:xfrm>
            <a:off x="1733551" y="3741429"/>
            <a:ext cx="4514849"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Retrieve entailed information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046B170-ECA1-ABEB-5BAC-DBCE1311BBB8}"/>
                  </a:ext>
                </a:extLst>
              </p:cNvPr>
              <p:cNvSpPr txBox="1">
                <a:spLocks/>
              </p:cNvSpPr>
              <p:nvPr/>
            </p:nvSpPr>
            <p:spPr>
              <a:xfrm>
                <a:off x="6907824" y="3782340"/>
                <a:ext cx="3086101"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Consolas" panose="020B0609020204030204" pitchFamily="49" charset="0"/>
                  </a:rPr>
                  <a:t>ASK</a:t>
                </a:r>
                <a:r>
                  <a:rPr lang="en-US" sz="2400" dirty="0">
                    <a:latin typeface="Consolas" panose="020B0609020204030204" pitchFamily="49" charset="0"/>
                  </a:rPr>
                  <a:t>(</a:t>
                </a:r>
                <a14:m>
                  <m:oMath xmlns:m="http://schemas.openxmlformats.org/officeDocument/2006/math">
                    <m:r>
                      <a:rPr lang="en-US" sz="2400" i="1" dirty="0" smtClean="0">
                        <a:latin typeface="Cambria Math" panose="02040503050406030204" pitchFamily="18" charset="0"/>
                      </a:rPr>
                      <m:t>𝐾𝐵</m:t>
                    </m:r>
                  </m:oMath>
                </a14:m>
                <a:r>
                  <a:rPr lang="en-US" sz="2400" dirty="0">
                    <a:latin typeface="Consolas" panose="020B0609020204030204" pitchFamily="49" charset="0"/>
                  </a:rPr>
                  <a:t>, </a:t>
                </a:r>
                <a:r>
                  <a:rPr lang="en-US" sz="2400" i="1" dirty="0">
                    <a:latin typeface="Consolas" panose="020B0609020204030204" pitchFamily="49" charset="0"/>
                  </a:rPr>
                  <a:t>query</a:t>
                </a:r>
                <a:r>
                  <a:rPr lang="en-US" sz="2400" dirty="0">
                    <a:latin typeface="Consolas" panose="020B0609020204030204" pitchFamily="49" charset="0"/>
                  </a:rPr>
                  <a:t>)</a:t>
                </a:r>
              </a:p>
            </p:txBody>
          </p:sp>
        </mc:Choice>
        <mc:Fallback xmlns="">
          <p:sp>
            <p:nvSpPr>
              <p:cNvPr id="7" name="Content Placeholder 2">
                <a:extLst>
                  <a:ext uri="{FF2B5EF4-FFF2-40B4-BE49-F238E27FC236}">
                    <a16:creationId xmlns:a16="http://schemas.microsoft.com/office/drawing/2014/main" id="{4046B170-ECA1-ABEB-5BAC-DBCE1311BBB8}"/>
                  </a:ext>
                </a:extLst>
              </p:cNvPr>
              <p:cNvSpPr txBox="1">
                <a:spLocks noRot="1" noChangeAspect="1" noMove="1" noResize="1" noEditPoints="1" noAdjustHandles="1" noChangeArrowheads="1" noChangeShapeType="1" noTextEdit="1"/>
              </p:cNvSpPr>
              <p:nvPr/>
            </p:nvSpPr>
            <p:spPr>
              <a:xfrm>
                <a:off x="6907824" y="3782340"/>
                <a:ext cx="3086101" cy="458874"/>
              </a:xfrm>
              <a:prstGeom prst="rect">
                <a:avLst/>
              </a:prstGeom>
              <a:blipFill>
                <a:blip r:embed="rId3"/>
                <a:stretch>
                  <a:fillRect l="-2964" t="-18421" b="-21053"/>
                </a:stretch>
              </a:blipFill>
            </p:spPr>
            <p:txBody>
              <a:bodyPr/>
              <a:lstStyle/>
              <a:p>
                <a:r>
                  <a:rPr lang="en-US">
                    <a:noFill/>
                  </a:rPr>
                  <a:t> </a:t>
                </a:r>
              </a:p>
            </p:txBody>
          </p:sp>
        </mc:Fallback>
      </mc:AlternateContent>
    </p:spTree>
    <p:extLst>
      <p:ext uri="{BB962C8B-B14F-4D97-AF65-F5344CB8AC3E}">
        <p14:creationId xmlns:p14="http://schemas.microsoft.com/office/powerpoint/2010/main" val="274132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2A38C-AE7E-4C50-D5B9-9E4ECF51CC8E}"/>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B06F3C12-81AB-46E0-CC9F-99C0A0F5A4EE}"/>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Knowledge Base Operations: Example</a:t>
            </a:r>
            <a:endParaRPr lang="en-US" sz="3600" dirty="0"/>
          </a:p>
        </p:txBody>
      </p:sp>
      <p:sp>
        <p:nvSpPr>
          <p:cNvPr id="11" name="TextBox 10">
            <a:extLst>
              <a:ext uri="{FF2B5EF4-FFF2-40B4-BE49-F238E27FC236}">
                <a16:creationId xmlns:a16="http://schemas.microsoft.com/office/drawing/2014/main" id="{DE8AFAE1-5D38-947E-C72C-48C546573341}"/>
              </a:ext>
            </a:extLst>
          </p:cNvPr>
          <p:cNvSpPr txBox="1"/>
          <p:nvPr/>
        </p:nvSpPr>
        <p:spPr>
          <a:xfrm>
            <a:off x="898346" y="1052730"/>
            <a:ext cx="1169377" cy="430887"/>
          </a:xfrm>
          <a:prstGeom prst="rect">
            <a:avLst/>
          </a:prstGeom>
          <a:noFill/>
          <a:ln>
            <a:noFill/>
          </a:ln>
        </p:spPr>
        <p:txBody>
          <a:bodyPr wrap="square">
            <a:spAutoFit/>
          </a:bodyPr>
          <a:lstStyle/>
          <a:p>
            <a:r>
              <a:rPr lang="en-US" sz="2200" b="0" dirty="0">
                <a:solidFill>
                  <a:srgbClr val="424242"/>
                </a:solidFill>
                <a:effectLst/>
                <a:latin typeface="KaTeX_Math"/>
              </a:rPr>
              <a:t>Suppose</a:t>
            </a:r>
            <a:endParaRPr lang="en-US" sz="22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182922-AA9A-6CCC-E894-14133CEEBDDC}"/>
                  </a:ext>
                </a:extLst>
              </p:cNvPr>
              <p:cNvSpPr txBox="1"/>
              <p:nvPr/>
            </p:nvSpPr>
            <p:spPr>
              <a:xfrm>
                <a:off x="2274343" y="1052730"/>
                <a:ext cx="1169376"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rgbClr val="424242"/>
                          </a:solidFill>
                          <a:effectLst/>
                          <a:latin typeface="Cambria Math" panose="02040503050406030204" pitchFamily="18" charset="0"/>
                        </a:rPr>
                        <m:t>𝐾𝐵</m:t>
                      </m:r>
                      <m:r>
                        <a:rPr lang="en-US" sz="2200" b="0" i="1" dirty="0" smtClean="0">
                          <a:solidFill>
                            <a:srgbClr val="424242"/>
                          </a:solidFill>
                          <a:effectLst/>
                          <a:latin typeface="Cambria Math" panose="02040503050406030204" pitchFamily="18" charset="0"/>
                        </a:rPr>
                        <m:t>={</m:t>
                      </m:r>
                    </m:oMath>
                  </m:oMathPara>
                </a14:m>
                <a:endParaRPr lang="en-US" sz="2200" dirty="0"/>
              </a:p>
            </p:txBody>
          </p:sp>
        </mc:Choice>
        <mc:Fallback xmlns="">
          <p:sp>
            <p:nvSpPr>
              <p:cNvPr id="14" name="TextBox 13">
                <a:extLst>
                  <a:ext uri="{FF2B5EF4-FFF2-40B4-BE49-F238E27FC236}">
                    <a16:creationId xmlns:a16="http://schemas.microsoft.com/office/drawing/2014/main" id="{B4182922-AA9A-6CCC-E894-14133CEEBDDC}"/>
                  </a:ext>
                </a:extLst>
              </p:cNvPr>
              <p:cNvSpPr txBox="1">
                <a:spLocks noRot="1" noChangeAspect="1" noMove="1" noResize="1" noEditPoints="1" noAdjustHandles="1" noChangeArrowheads="1" noChangeShapeType="1" noTextEdit="1"/>
              </p:cNvSpPr>
              <p:nvPr/>
            </p:nvSpPr>
            <p:spPr>
              <a:xfrm>
                <a:off x="2274343" y="1052730"/>
                <a:ext cx="1169376" cy="430887"/>
              </a:xfrm>
              <a:prstGeom prst="rect">
                <a:avLst/>
              </a:prstGeom>
              <a:blipFill>
                <a:blip r:embed="rId2"/>
                <a:stretch>
                  <a:fillRect b="-17143"/>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BB21CFFD-53CD-BE39-FFD1-767DEC632811}"/>
              </a:ext>
            </a:extLst>
          </p:cNvPr>
          <p:cNvSpPr txBox="1"/>
          <p:nvPr/>
        </p:nvSpPr>
        <p:spPr>
          <a:xfrm>
            <a:off x="3650339" y="1068320"/>
            <a:ext cx="2417151" cy="430887"/>
          </a:xfrm>
          <a:prstGeom prst="rect">
            <a:avLst/>
          </a:prstGeom>
          <a:noFill/>
          <a:ln>
            <a:noFill/>
          </a:ln>
        </p:spPr>
        <p:txBody>
          <a:bodyPr wrap="square">
            <a:spAutoFit/>
          </a:bodyPr>
          <a:lstStyle/>
          <a:p>
            <a:r>
              <a:rPr lang="en-US" sz="2200" b="0" dirty="0">
                <a:solidFill>
                  <a:srgbClr val="424242"/>
                </a:solidFill>
                <a:effectLst/>
                <a:latin typeface="KaTeX_Main"/>
              </a:rPr>
              <a:t>P: Alex </a:t>
            </a:r>
            <a:r>
              <a:rPr lang="en-US" sz="2200" b="0" dirty="0">
                <a:solidFill>
                  <a:srgbClr val="424242"/>
                </a:solidFill>
                <a:effectLst/>
              </a:rPr>
              <a:t>is</a:t>
            </a:r>
            <a:r>
              <a:rPr lang="en-US" sz="2200" b="0" dirty="0">
                <a:solidFill>
                  <a:srgbClr val="424242"/>
                </a:solidFill>
                <a:effectLst/>
                <a:latin typeface="KaTeX_Main"/>
              </a:rPr>
              <a:t> a student</a:t>
            </a:r>
            <a:r>
              <a:rPr lang="en-US" sz="2200" dirty="0">
                <a:solidFill>
                  <a:srgbClr val="424242"/>
                </a:solidFill>
                <a:latin typeface="KaTeX_Main"/>
              </a:rPr>
              <a:t>,</a:t>
            </a:r>
            <a:endParaRPr lang="en-US" sz="2200" dirty="0"/>
          </a:p>
        </p:txBody>
      </p:sp>
      <p:sp>
        <p:nvSpPr>
          <p:cNvPr id="16" name="TextBox 15">
            <a:extLst>
              <a:ext uri="{FF2B5EF4-FFF2-40B4-BE49-F238E27FC236}">
                <a16:creationId xmlns:a16="http://schemas.microsoft.com/office/drawing/2014/main" id="{5AD24318-E8A6-D341-B269-DB6B08616443}"/>
              </a:ext>
            </a:extLst>
          </p:cNvPr>
          <p:cNvSpPr txBox="1"/>
          <p:nvPr/>
        </p:nvSpPr>
        <p:spPr>
          <a:xfrm>
            <a:off x="3650339" y="1522851"/>
            <a:ext cx="3569676" cy="430887"/>
          </a:xfrm>
          <a:prstGeom prst="rect">
            <a:avLst/>
          </a:prstGeom>
          <a:noFill/>
          <a:ln>
            <a:noFill/>
          </a:ln>
        </p:spPr>
        <p:txBody>
          <a:bodyPr wrap="square">
            <a:spAutoFit/>
          </a:bodyPr>
          <a:lstStyle/>
          <a:p>
            <a:r>
              <a:rPr lang="en-US" sz="2200" b="0" dirty="0">
                <a:solidFill>
                  <a:srgbClr val="424242"/>
                </a:solidFill>
                <a:effectLst/>
              </a:rPr>
              <a:t>Q: Alex is enrolled in CSC-343</a:t>
            </a:r>
            <a:endParaRPr lang="en-US" sz="2200" dirty="0"/>
          </a:p>
        </p:txBody>
      </p:sp>
      <p:sp>
        <p:nvSpPr>
          <p:cNvPr id="18" name="TextBox 17">
            <a:extLst>
              <a:ext uri="{FF2B5EF4-FFF2-40B4-BE49-F238E27FC236}">
                <a16:creationId xmlns:a16="http://schemas.microsoft.com/office/drawing/2014/main" id="{C4B22377-3D7A-FBF4-B947-2FEE7CE10842}"/>
              </a:ext>
            </a:extLst>
          </p:cNvPr>
          <p:cNvSpPr txBox="1"/>
          <p:nvPr/>
        </p:nvSpPr>
        <p:spPr>
          <a:xfrm>
            <a:off x="7523757" y="1068320"/>
            <a:ext cx="2980331" cy="430887"/>
          </a:xfrm>
          <a:prstGeom prst="rect">
            <a:avLst/>
          </a:prstGeom>
          <a:noFill/>
          <a:ln>
            <a:noFill/>
          </a:ln>
        </p:spPr>
        <p:txBody>
          <a:bodyPr wrap="square">
            <a:spAutoFit/>
          </a:bodyPr>
          <a:lstStyle/>
          <a:p>
            <a:r>
              <a:rPr lang="en-US" sz="2200" dirty="0">
                <a:solidFill>
                  <a:srgbClr val="424242"/>
                </a:solidFill>
              </a:rPr>
              <a:t>S</a:t>
            </a:r>
            <a:r>
              <a:rPr lang="en-US" sz="2200" b="0" dirty="0">
                <a:solidFill>
                  <a:srgbClr val="424242"/>
                </a:solidFill>
                <a:effectLst/>
              </a:rPr>
              <a:t>: Alex needs a textbook</a:t>
            </a:r>
            <a:endParaRPr lang="en-US" sz="2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68FDB55-3620-C9BC-B982-446CEE2E5A8E}"/>
                  </a:ext>
                </a:extLst>
              </p:cNvPr>
              <p:cNvSpPr txBox="1"/>
              <p:nvPr/>
            </p:nvSpPr>
            <p:spPr>
              <a:xfrm>
                <a:off x="10482143" y="1426410"/>
                <a:ext cx="391257"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rgbClr val="424242"/>
                          </a:solidFill>
                          <a:effectLst/>
                          <a:latin typeface="Cambria Math" panose="02040503050406030204" pitchFamily="18" charset="0"/>
                        </a:rPr>
                        <m:t>}</m:t>
                      </m:r>
                    </m:oMath>
                  </m:oMathPara>
                </a14:m>
                <a:endParaRPr lang="en-US" sz="2200" dirty="0"/>
              </a:p>
            </p:txBody>
          </p:sp>
        </mc:Choice>
        <mc:Fallback xmlns="">
          <p:sp>
            <p:nvSpPr>
              <p:cNvPr id="19" name="TextBox 18">
                <a:extLst>
                  <a:ext uri="{FF2B5EF4-FFF2-40B4-BE49-F238E27FC236}">
                    <a16:creationId xmlns:a16="http://schemas.microsoft.com/office/drawing/2014/main" id="{068FDB55-3620-C9BC-B982-446CEE2E5A8E}"/>
                  </a:ext>
                </a:extLst>
              </p:cNvPr>
              <p:cNvSpPr txBox="1">
                <a:spLocks noRot="1" noChangeAspect="1" noMove="1" noResize="1" noEditPoints="1" noAdjustHandles="1" noChangeArrowheads="1" noChangeShapeType="1" noTextEdit="1"/>
              </p:cNvSpPr>
              <p:nvPr/>
            </p:nvSpPr>
            <p:spPr>
              <a:xfrm>
                <a:off x="10482143" y="1426410"/>
                <a:ext cx="391257" cy="430887"/>
              </a:xfrm>
              <a:prstGeom prst="rect">
                <a:avLst/>
              </a:prstGeom>
              <a:blipFill>
                <a:blip r:embed="rId3"/>
                <a:stretch>
                  <a:fillRect b="-15493"/>
                </a:stretch>
              </a:blipFill>
              <a:ln>
                <a:no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FBF5F38F-52EA-A7BE-14A0-F0213D648585}"/>
              </a:ext>
            </a:extLst>
          </p:cNvPr>
          <p:cNvSpPr txBox="1"/>
          <p:nvPr/>
        </p:nvSpPr>
        <p:spPr>
          <a:xfrm>
            <a:off x="1747520" y="2456912"/>
            <a:ext cx="4688741" cy="430887"/>
          </a:xfrm>
          <a:prstGeom prst="rect">
            <a:avLst/>
          </a:prstGeom>
          <a:noFill/>
          <a:ln>
            <a:noFill/>
          </a:ln>
        </p:spPr>
        <p:txBody>
          <a:bodyPr wrap="square">
            <a:spAutoFit/>
          </a:bodyPr>
          <a:lstStyle/>
          <a:p>
            <a:r>
              <a:rPr lang="en-US" sz="2200" b="0" dirty="0">
                <a:solidFill>
                  <a:srgbClr val="424242"/>
                </a:solidFill>
                <a:effectLst/>
                <a:latin typeface="KaTeX_Math"/>
              </a:rPr>
              <a:t>In propositional logic notation, we have</a:t>
            </a:r>
            <a:endParaRPr lang="en-US" sz="22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94F179-2214-F7AC-61DD-6AAB2E649D5A}"/>
                  </a:ext>
                </a:extLst>
              </p:cNvPr>
              <p:cNvSpPr txBox="1"/>
              <p:nvPr/>
            </p:nvSpPr>
            <p:spPr>
              <a:xfrm>
                <a:off x="6956713" y="2456913"/>
                <a:ext cx="2431447"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rgbClr val="424242"/>
                          </a:solidFill>
                          <a:effectLst/>
                          <a:latin typeface="Cambria Math" panose="02040503050406030204" pitchFamily="18" charset="0"/>
                        </a:rPr>
                        <m:t>𝐾𝐵</m:t>
                      </m:r>
                      <m:r>
                        <a:rPr lang="en-US" sz="2200" b="0" i="1" dirty="0" smtClean="0">
                          <a:solidFill>
                            <a:srgbClr val="424242"/>
                          </a:solidFill>
                          <a:effectLst/>
                          <a:latin typeface="Cambria Math" panose="02040503050406030204" pitchFamily="18" charset="0"/>
                        </a:rPr>
                        <m:t>=</m:t>
                      </m:r>
                      <m:d>
                        <m:dPr>
                          <m:begChr m:val="{"/>
                          <m:endChr m:val="}"/>
                          <m:ctrlPr>
                            <a:rPr lang="en-US" sz="2200" b="0" i="1" dirty="0" smtClean="0">
                              <a:solidFill>
                                <a:srgbClr val="424242"/>
                              </a:solidFill>
                              <a:effectLst/>
                              <a:latin typeface="Cambria Math" panose="02040503050406030204" pitchFamily="18" charset="0"/>
                            </a:rPr>
                          </m:ctrlPr>
                        </m:dPr>
                        <m:e>
                          <m:r>
                            <a:rPr lang="en-US" sz="2200" i="1" dirty="0">
                              <a:solidFill>
                                <a:srgbClr val="424242"/>
                              </a:solidFill>
                              <a:latin typeface="Cambria Math" panose="02040503050406030204" pitchFamily="18" charset="0"/>
                            </a:rPr>
                            <m:t>𝑃</m:t>
                          </m:r>
                          <m:r>
                            <a:rPr lang="en-US" sz="2200" i="1"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𝑄</m:t>
                          </m:r>
                          <m:r>
                            <a:rPr lang="en-US" sz="2200" i="1" dirty="0">
                              <a:solidFill>
                                <a:srgbClr val="424242"/>
                              </a:solidFill>
                              <a:latin typeface="Cambria Math" panose="02040503050406030204" pitchFamily="18" charset="0"/>
                            </a:rPr>
                            <m:t>∧</m:t>
                          </m:r>
                          <m:r>
                            <a:rPr lang="en-US" sz="2200" b="0" i="1" dirty="0" smtClean="0">
                              <a:solidFill>
                                <a:srgbClr val="424242"/>
                              </a:solidFill>
                              <a:latin typeface="Cambria Math" panose="02040503050406030204" pitchFamily="18" charset="0"/>
                            </a:rPr>
                            <m:t>𝑆</m:t>
                          </m:r>
                        </m:e>
                      </m:d>
                    </m:oMath>
                  </m:oMathPara>
                </a14:m>
                <a:endParaRPr lang="en-US" sz="2200" dirty="0"/>
              </a:p>
            </p:txBody>
          </p:sp>
        </mc:Choice>
        <mc:Fallback xmlns="">
          <p:sp>
            <p:nvSpPr>
              <p:cNvPr id="21" name="TextBox 20">
                <a:extLst>
                  <a:ext uri="{FF2B5EF4-FFF2-40B4-BE49-F238E27FC236}">
                    <a16:creationId xmlns:a16="http://schemas.microsoft.com/office/drawing/2014/main" id="{CA94F179-2214-F7AC-61DD-6AAB2E649D5A}"/>
                  </a:ext>
                </a:extLst>
              </p:cNvPr>
              <p:cNvSpPr txBox="1">
                <a:spLocks noRot="1" noChangeAspect="1" noMove="1" noResize="1" noEditPoints="1" noAdjustHandles="1" noChangeArrowheads="1" noChangeShapeType="1" noTextEdit="1"/>
              </p:cNvSpPr>
              <p:nvPr/>
            </p:nvSpPr>
            <p:spPr>
              <a:xfrm>
                <a:off x="6956713" y="2456913"/>
                <a:ext cx="2431447" cy="430887"/>
              </a:xfrm>
              <a:prstGeom prst="rect">
                <a:avLst/>
              </a:prstGeom>
              <a:blipFill>
                <a:blip r:embed="rId4"/>
                <a:stretch>
                  <a:fillRect b="-1267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CE377A2-C845-0E3B-C01C-08638EA03955}"/>
                  </a:ext>
                </a:extLst>
              </p:cNvPr>
              <p:cNvSpPr txBox="1">
                <a:spLocks/>
              </p:cNvSpPr>
              <p:nvPr/>
            </p:nvSpPr>
            <p:spPr>
              <a:xfrm>
                <a:off x="1064072" y="3325206"/>
                <a:ext cx="9099209"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FF0000"/>
                    </a:solidFill>
                    <a:latin typeface="Consolas" panose="020B0609020204030204" pitchFamily="49" charset="0"/>
                  </a:rPr>
                  <a:t>TELL</a:t>
                </a:r>
                <a:r>
                  <a:rPr lang="en-US" sz="2200" dirty="0">
                    <a:latin typeface="Consolas" panose="020B0609020204030204" pitchFamily="49" charset="0"/>
                  </a:rPr>
                  <a:t>(</a:t>
                </a:r>
                <a14:m>
                  <m:oMath xmlns:m="http://schemas.openxmlformats.org/officeDocument/2006/math">
                    <m:r>
                      <a:rPr lang="en-US" sz="2200" i="1" dirty="0" smtClean="0">
                        <a:latin typeface="Cambria Math" panose="02040503050406030204" pitchFamily="18" charset="0"/>
                      </a:rPr>
                      <m:t>𝐾𝐵</m:t>
                    </m:r>
                  </m:oMath>
                </a14:m>
                <a:r>
                  <a:rPr lang="en-US" sz="2200" dirty="0">
                    <a:latin typeface="Consolas" panose="020B0609020204030204" pitchFamily="49" charset="0"/>
                  </a:rPr>
                  <a:t>, </a:t>
                </a:r>
                <a:r>
                  <a:rPr lang="en-US" sz="2200" dirty="0"/>
                  <a:t>If Alex is enrolled in CSC-343, then Alex needs a textbook</a:t>
                </a:r>
                <a:r>
                  <a:rPr lang="en-US" sz="2200" dirty="0">
                    <a:latin typeface="Consolas" panose="020B0609020204030204" pitchFamily="49" charset="0"/>
                  </a:rPr>
                  <a:t>)</a:t>
                </a:r>
              </a:p>
            </p:txBody>
          </p:sp>
        </mc:Choice>
        <mc:Fallback xmlns="">
          <p:sp>
            <p:nvSpPr>
              <p:cNvPr id="8" name="Content Placeholder 2">
                <a:extLst>
                  <a:ext uri="{FF2B5EF4-FFF2-40B4-BE49-F238E27FC236}">
                    <a16:creationId xmlns:a16="http://schemas.microsoft.com/office/drawing/2014/main" id="{0CE377A2-C845-0E3B-C01C-08638EA03955}"/>
                  </a:ext>
                </a:extLst>
              </p:cNvPr>
              <p:cNvSpPr txBox="1">
                <a:spLocks noRot="1" noChangeAspect="1" noMove="1" noResize="1" noEditPoints="1" noAdjustHandles="1" noChangeArrowheads="1" noChangeShapeType="1" noTextEdit="1"/>
              </p:cNvSpPr>
              <p:nvPr/>
            </p:nvSpPr>
            <p:spPr>
              <a:xfrm>
                <a:off x="1064072" y="3325206"/>
                <a:ext cx="9099209" cy="458874"/>
              </a:xfrm>
              <a:prstGeom prst="rect">
                <a:avLst/>
              </a:prstGeom>
              <a:blipFill>
                <a:blip r:embed="rId5"/>
                <a:stretch>
                  <a:fillRect l="-871" t="-14474"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757ABE-DFB2-8745-61BD-16B050EED815}"/>
                  </a:ext>
                </a:extLst>
              </p:cNvPr>
              <p:cNvSpPr txBox="1"/>
              <p:nvPr/>
            </p:nvSpPr>
            <p:spPr>
              <a:xfrm>
                <a:off x="7721600" y="3799671"/>
                <a:ext cx="3854955"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rgbClr val="424242"/>
                          </a:solidFill>
                          <a:effectLst/>
                          <a:latin typeface="Cambria Math" panose="02040503050406030204" pitchFamily="18" charset="0"/>
                        </a:rPr>
                        <m:t>𝐾𝐵</m:t>
                      </m:r>
                      <m:r>
                        <a:rPr lang="en-US" sz="2200" b="0" i="1" dirty="0" smtClean="0">
                          <a:solidFill>
                            <a:srgbClr val="424242"/>
                          </a:solidFill>
                          <a:effectLst/>
                          <a:latin typeface="Cambria Math" panose="02040503050406030204" pitchFamily="18" charset="0"/>
                        </a:rPr>
                        <m:t>=</m:t>
                      </m:r>
                      <m:d>
                        <m:dPr>
                          <m:begChr m:val="{"/>
                          <m:endChr m:val="}"/>
                          <m:ctrlPr>
                            <a:rPr lang="en-US" sz="2200" b="0" i="1" dirty="0" smtClean="0">
                              <a:solidFill>
                                <a:srgbClr val="424242"/>
                              </a:solidFill>
                              <a:effectLst/>
                              <a:latin typeface="Cambria Math" panose="02040503050406030204" pitchFamily="18" charset="0"/>
                            </a:rPr>
                          </m:ctrlPr>
                        </m:dPr>
                        <m:e>
                          <m:r>
                            <a:rPr lang="en-US" sz="2200" i="1" dirty="0">
                              <a:solidFill>
                                <a:srgbClr val="424242"/>
                              </a:solidFill>
                              <a:latin typeface="Cambria Math" panose="02040503050406030204" pitchFamily="18" charset="0"/>
                            </a:rPr>
                            <m:t>𝑃</m:t>
                          </m:r>
                          <m:r>
                            <a:rPr lang="en-US" sz="2200" i="1"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𝑄</m:t>
                          </m:r>
                          <m:r>
                            <a:rPr lang="en-US" sz="2200" i="1" dirty="0">
                              <a:solidFill>
                                <a:srgbClr val="424242"/>
                              </a:solidFill>
                              <a:latin typeface="Cambria Math" panose="02040503050406030204" pitchFamily="18" charset="0"/>
                            </a:rPr>
                            <m:t>∧</m:t>
                          </m:r>
                          <m:r>
                            <a:rPr lang="en-US" sz="2200" b="0" i="1" dirty="0" smtClean="0">
                              <a:solidFill>
                                <a:srgbClr val="424242"/>
                              </a:solidFill>
                              <a:latin typeface="Cambria Math" panose="02040503050406030204" pitchFamily="18" charset="0"/>
                            </a:rPr>
                            <m:t>𝑆</m:t>
                          </m:r>
                          <m:r>
                            <a:rPr lang="en-US" sz="2200" b="0" i="1" dirty="0" smtClean="0">
                              <a:solidFill>
                                <a:srgbClr val="424242"/>
                              </a:solidFill>
                              <a:latin typeface="Cambria Math" panose="02040503050406030204" pitchFamily="18" charset="0"/>
                            </a:rPr>
                            <m:t>∧</m:t>
                          </m:r>
                          <m:d>
                            <m:dPr>
                              <m:ctrlPr>
                                <a:rPr lang="en-US" sz="2200" i="1" dirty="0">
                                  <a:solidFill>
                                    <a:srgbClr val="424242"/>
                                  </a:solidFill>
                                  <a:latin typeface="Cambria Math" panose="02040503050406030204" pitchFamily="18" charset="0"/>
                                </a:rPr>
                              </m:ctrlPr>
                            </m:dPr>
                            <m:e>
                              <m:r>
                                <a:rPr lang="en-US" sz="2200" i="1" dirty="0">
                                  <a:solidFill>
                                    <a:srgbClr val="424242"/>
                                  </a:solidFill>
                                  <a:latin typeface="Cambria Math" panose="02040503050406030204" pitchFamily="18" charset="0"/>
                                </a:rPr>
                                <m:t>𝑄</m:t>
                              </m:r>
                              <m:r>
                                <a:rPr lang="en-US" sz="2400" i="1">
                                  <a:latin typeface="Cambria Math" panose="02040503050406030204" pitchFamily="18" charset="0"/>
                                  <a:ea typeface="Cambria Math" panose="02040503050406030204" pitchFamily="18" charset="0"/>
                                </a:rPr>
                                <m:t>⇒</m:t>
                              </m:r>
                              <m:r>
                                <a:rPr lang="en-US" sz="2200" b="0" i="1" dirty="0" smtClean="0">
                                  <a:solidFill>
                                    <a:srgbClr val="424242"/>
                                  </a:solidFill>
                                  <a:latin typeface="Cambria Math" panose="02040503050406030204" pitchFamily="18" charset="0"/>
                                </a:rPr>
                                <m:t>𝑆</m:t>
                              </m:r>
                            </m:e>
                          </m:d>
                        </m:e>
                      </m:d>
                    </m:oMath>
                  </m:oMathPara>
                </a14:m>
                <a:endParaRPr lang="en-US" sz="2200" dirty="0"/>
              </a:p>
            </p:txBody>
          </p:sp>
        </mc:Choice>
        <mc:Fallback xmlns="">
          <p:sp>
            <p:nvSpPr>
              <p:cNvPr id="9" name="TextBox 8">
                <a:extLst>
                  <a:ext uri="{FF2B5EF4-FFF2-40B4-BE49-F238E27FC236}">
                    <a16:creationId xmlns:a16="http://schemas.microsoft.com/office/drawing/2014/main" id="{A3757ABE-DFB2-8745-61BD-16B050EED815}"/>
                  </a:ext>
                </a:extLst>
              </p:cNvPr>
              <p:cNvSpPr txBox="1">
                <a:spLocks noRot="1" noChangeAspect="1" noMove="1" noResize="1" noEditPoints="1" noAdjustHandles="1" noChangeArrowheads="1" noChangeShapeType="1" noTextEdit="1"/>
              </p:cNvSpPr>
              <p:nvPr/>
            </p:nvSpPr>
            <p:spPr>
              <a:xfrm>
                <a:off x="7721600" y="3799671"/>
                <a:ext cx="3854955" cy="430887"/>
              </a:xfrm>
              <a:prstGeom prst="rect">
                <a:avLst/>
              </a:prstGeom>
              <a:blipFill>
                <a:blip r:embed="rId6"/>
                <a:stretch>
                  <a:fillRect b="-12676"/>
                </a:stretch>
              </a:blipFill>
              <a:ln>
                <a:noFill/>
              </a:ln>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0A84D2B8-C6F2-F899-94EA-235BC871FAAB}"/>
              </a:ext>
            </a:extLst>
          </p:cNvPr>
          <p:cNvSpPr txBox="1">
            <a:spLocks/>
          </p:cNvSpPr>
          <p:nvPr/>
        </p:nvSpPr>
        <p:spPr>
          <a:xfrm>
            <a:off x="6588371" y="3845470"/>
            <a:ext cx="1263288"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results 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0D686-75DF-E322-FB89-3B4A828879A0}"/>
                  </a:ext>
                </a:extLst>
              </p:cNvPr>
              <p:cNvSpPr txBox="1">
                <a:spLocks/>
              </p:cNvSpPr>
              <p:nvPr/>
            </p:nvSpPr>
            <p:spPr>
              <a:xfrm>
                <a:off x="7362654" y="4707222"/>
                <a:ext cx="1943288"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7030A0"/>
                    </a:solidFill>
                    <a:latin typeface="Consolas" panose="020B0609020204030204" pitchFamily="49" charset="0"/>
                  </a:rPr>
                  <a:t>ASK</a:t>
                </a:r>
                <a:r>
                  <a:rPr lang="en-US" sz="2200" dirty="0">
                    <a:latin typeface="Consolas" panose="020B0609020204030204" pitchFamily="49" charset="0"/>
                  </a:rPr>
                  <a:t>(</a:t>
                </a:r>
                <a14:m>
                  <m:oMath xmlns:m="http://schemas.openxmlformats.org/officeDocument/2006/math">
                    <m:r>
                      <a:rPr lang="en-US" sz="2200" i="1" dirty="0" smtClean="0">
                        <a:latin typeface="Cambria Math" panose="02040503050406030204" pitchFamily="18" charset="0"/>
                      </a:rPr>
                      <m:t>𝐾𝐵</m:t>
                    </m:r>
                  </m:oMath>
                </a14:m>
                <a:r>
                  <a:rPr lang="en-US" sz="2200" dirty="0">
                    <a:latin typeface="Consolas" panose="020B0609020204030204" pitchFamily="49" charset="0"/>
                  </a:rPr>
                  <a:t>, </a:t>
                </a:r>
                <a14:m>
                  <m:oMath xmlns:m="http://schemas.openxmlformats.org/officeDocument/2006/math">
                    <m:r>
                      <a:rPr lang="en-US" sz="2200" b="0" i="1" dirty="0" smtClean="0">
                        <a:latin typeface="Cambria Math" panose="02040503050406030204" pitchFamily="18" charset="0"/>
                      </a:rPr>
                      <m:t>𝑆</m:t>
                    </m:r>
                  </m:oMath>
                </a14:m>
                <a:r>
                  <a:rPr lang="en-US" sz="2200" dirty="0">
                    <a:latin typeface="Consolas" panose="020B0609020204030204" pitchFamily="49" charset="0"/>
                  </a:rPr>
                  <a:t>)</a:t>
                </a:r>
              </a:p>
            </p:txBody>
          </p:sp>
        </mc:Choice>
        <mc:Fallback xmlns="">
          <p:sp>
            <p:nvSpPr>
              <p:cNvPr id="3" name="Content Placeholder 2">
                <a:extLst>
                  <a:ext uri="{FF2B5EF4-FFF2-40B4-BE49-F238E27FC236}">
                    <a16:creationId xmlns:a16="http://schemas.microsoft.com/office/drawing/2014/main" id="{AA00D686-75DF-E322-FB89-3B4A828879A0}"/>
                  </a:ext>
                </a:extLst>
              </p:cNvPr>
              <p:cNvSpPr txBox="1">
                <a:spLocks noRot="1" noChangeAspect="1" noMove="1" noResize="1" noEditPoints="1" noAdjustHandles="1" noChangeArrowheads="1" noChangeShapeType="1" noTextEdit="1"/>
              </p:cNvSpPr>
              <p:nvPr/>
            </p:nvSpPr>
            <p:spPr>
              <a:xfrm>
                <a:off x="7362654" y="4707222"/>
                <a:ext cx="1943288" cy="458874"/>
              </a:xfrm>
              <a:prstGeom prst="rect">
                <a:avLst/>
              </a:prstGeom>
              <a:blipFill>
                <a:blip r:embed="rId7"/>
                <a:stretch>
                  <a:fillRect l="-4075" t="-16000" b="-14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4941FA-E9DC-305D-0575-C0D50ED178B3}"/>
                  </a:ext>
                </a:extLst>
              </p:cNvPr>
              <p:cNvSpPr txBox="1"/>
              <p:nvPr/>
            </p:nvSpPr>
            <p:spPr>
              <a:xfrm>
                <a:off x="697271" y="4659987"/>
                <a:ext cx="2905101" cy="430887"/>
              </a:xfrm>
              <a:prstGeom prst="rect">
                <a:avLst/>
              </a:prstGeom>
              <a:noFill/>
              <a:ln>
                <a:noFill/>
              </a:ln>
            </p:spPr>
            <p:txBody>
              <a:bodyPr wrap="square">
                <a:spAutoFit/>
              </a:bodyPr>
              <a:lstStyle/>
              <a:p>
                <a:r>
                  <a:rPr lang="en-US" sz="2200" b="0" dirty="0">
                    <a:solidFill>
                      <a:srgbClr val="424242"/>
                    </a:solidFill>
                    <a:effectLst/>
                    <a:latin typeface="KaTeX_Math"/>
                  </a:rPr>
                  <a:t>Assume a simpler </a:t>
                </a:r>
                <a14:m>
                  <m:oMath xmlns:m="http://schemas.openxmlformats.org/officeDocument/2006/math">
                    <m:r>
                      <a:rPr lang="en-US" sz="2200" b="0" i="1" dirty="0" smtClean="0">
                        <a:solidFill>
                          <a:srgbClr val="424242"/>
                        </a:solidFill>
                        <a:effectLst/>
                        <a:latin typeface="Cambria Math" panose="02040503050406030204" pitchFamily="18" charset="0"/>
                      </a:rPr>
                      <m:t>𝐾𝐵</m:t>
                    </m:r>
                  </m:oMath>
                </a14:m>
                <a:r>
                  <a:rPr lang="en-US" sz="2200" dirty="0"/>
                  <a:t>:</a:t>
                </a:r>
              </a:p>
            </p:txBody>
          </p:sp>
        </mc:Choice>
        <mc:Fallback xmlns="">
          <p:sp>
            <p:nvSpPr>
              <p:cNvPr id="13" name="TextBox 12">
                <a:extLst>
                  <a:ext uri="{FF2B5EF4-FFF2-40B4-BE49-F238E27FC236}">
                    <a16:creationId xmlns:a16="http://schemas.microsoft.com/office/drawing/2014/main" id="{FC4941FA-E9DC-305D-0575-C0D50ED178B3}"/>
                  </a:ext>
                </a:extLst>
              </p:cNvPr>
              <p:cNvSpPr txBox="1">
                <a:spLocks noRot="1" noChangeAspect="1" noMove="1" noResize="1" noEditPoints="1" noAdjustHandles="1" noChangeArrowheads="1" noChangeShapeType="1" noTextEdit="1"/>
              </p:cNvSpPr>
              <p:nvPr/>
            </p:nvSpPr>
            <p:spPr>
              <a:xfrm>
                <a:off x="697271" y="4659987"/>
                <a:ext cx="2905101" cy="430887"/>
              </a:xfrm>
              <a:prstGeom prst="rect">
                <a:avLst/>
              </a:prstGeom>
              <a:blipFill>
                <a:blip r:embed="rId8"/>
                <a:stretch>
                  <a:fillRect l="-2725" t="-8451" b="-281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C017597-4B42-5E19-E50C-1040F02B0517}"/>
                  </a:ext>
                </a:extLst>
              </p:cNvPr>
              <p:cNvSpPr txBox="1"/>
              <p:nvPr/>
            </p:nvSpPr>
            <p:spPr>
              <a:xfrm>
                <a:off x="3140898" y="4659987"/>
                <a:ext cx="3854955"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rgbClr val="424242"/>
                          </a:solidFill>
                          <a:effectLst/>
                          <a:latin typeface="Cambria Math" panose="02040503050406030204" pitchFamily="18" charset="0"/>
                        </a:rPr>
                        <m:t>𝐾𝐵</m:t>
                      </m:r>
                      <m:r>
                        <a:rPr lang="en-US" sz="2200" b="0" i="1" dirty="0" smtClean="0">
                          <a:solidFill>
                            <a:srgbClr val="424242"/>
                          </a:solidFill>
                          <a:effectLst/>
                          <a:latin typeface="Cambria Math" panose="02040503050406030204" pitchFamily="18" charset="0"/>
                        </a:rPr>
                        <m:t>=</m:t>
                      </m:r>
                      <m:d>
                        <m:dPr>
                          <m:begChr m:val="{"/>
                          <m:endChr m:val="}"/>
                          <m:ctrlPr>
                            <a:rPr lang="en-US" sz="2200" b="0" i="1" dirty="0" smtClean="0">
                              <a:solidFill>
                                <a:srgbClr val="424242"/>
                              </a:solidFill>
                              <a:effectLst/>
                              <a:latin typeface="Cambria Math" panose="02040503050406030204" pitchFamily="18" charset="0"/>
                            </a:rPr>
                          </m:ctrlPr>
                        </m:dPr>
                        <m:e>
                          <m:r>
                            <a:rPr lang="en-US" sz="2200" i="1" dirty="0" smtClean="0">
                              <a:solidFill>
                                <a:srgbClr val="424242"/>
                              </a:solidFill>
                              <a:latin typeface="Cambria Math" panose="02040503050406030204" pitchFamily="18" charset="0"/>
                            </a:rPr>
                            <m:t>𝑃</m:t>
                          </m:r>
                          <m:r>
                            <a:rPr lang="en-US" sz="2200" i="1" dirty="0" smtClean="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𝑄</m:t>
                          </m:r>
                          <m:r>
                            <a:rPr lang="en-US" sz="2200" i="1" dirty="0" smtClean="0">
                              <a:solidFill>
                                <a:srgbClr val="424242"/>
                              </a:solidFill>
                              <a:latin typeface="Cambria Math" panose="02040503050406030204" pitchFamily="18" charset="0"/>
                            </a:rPr>
                            <m:t>∧</m:t>
                          </m:r>
                          <m:d>
                            <m:dPr>
                              <m:ctrlPr>
                                <a:rPr lang="en-US" sz="2200" i="1" dirty="0">
                                  <a:solidFill>
                                    <a:srgbClr val="424242"/>
                                  </a:solidFill>
                                  <a:latin typeface="Cambria Math" panose="02040503050406030204" pitchFamily="18" charset="0"/>
                                </a:rPr>
                              </m:ctrlPr>
                            </m:dPr>
                            <m:e>
                              <m:r>
                                <a:rPr lang="en-US" sz="2200" i="1" dirty="0">
                                  <a:solidFill>
                                    <a:srgbClr val="424242"/>
                                  </a:solidFill>
                                  <a:latin typeface="Cambria Math" panose="02040503050406030204" pitchFamily="18" charset="0"/>
                                </a:rPr>
                                <m:t>𝑄</m:t>
                              </m:r>
                              <m:r>
                                <a:rPr lang="en-US" sz="2400" i="1">
                                  <a:latin typeface="Cambria Math" panose="02040503050406030204" pitchFamily="18" charset="0"/>
                                  <a:ea typeface="Cambria Math" panose="02040503050406030204" pitchFamily="18" charset="0"/>
                                </a:rPr>
                                <m:t>⇒</m:t>
                              </m:r>
                              <m:r>
                                <a:rPr lang="en-US" sz="2200" b="0" i="1" dirty="0" smtClean="0">
                                  <a:solidFill>
                                    <a:srgbClr val="424242"/>
                                  </a:solidFill>
                                  <a:latin typeface="Cambria Math" panose="02040503050406030204" pitchFamily="18" charset="0"/>
                                </a:rPr>
                                <m:t>𝑆</m:t>
                              </m:r>
                            </m:e>
                          </m:d>
                        </m:e>
                      </m:d>
                    </m:oMath>
                  </m:oMathPara>
                </a14:m>
                <a:endParaRPr lang="en-US" sz="2200" dirty="0"/>
              </a:p>
            </p:txBody>
          </p:sp>
        </mc:Choice>
        <mc:Fallback xmlns="">
          <p:sp>
            <p:nvSpPr>
              <p:cNvPr id="17" name="TextBox 16">
                <a:extLst>
                  <a:ext uri="{FF2B5EF4-FFF2-40B4-BE49-F238E27FC236}">
                    <a16:creationId xmlns:a16="http://schemas.microsoft.com/office/drawing/2014/main" id="{CC017597-4B42-5E19-E50C-1040F02B0517}"/>
                  </a:ext>
                </a:extLst>
              </p:cNvPr>
              <p:cNvSpPr txBox="1">
                <a:spLocks noRot="1" noChangeAspect="1" noMove="1" noResize="1" noEditPoints="1" noAdjustHandles="1" noChangeArrowheads="1" noChangeShapeType="1" noTextEdit="1"/>
              </p:cNvSpPr>
              <p:nvPr/>
            </p:nvSpPr>
            <p:spPr>
              <a:xfrm>
                <a:off x="3140898" y="4659987"/>
                <a:ext cx="3854955" cy="430887"/>
              </a:xfrm>
              <a:prstGeom prst="rect">
                <a:avLst/>
              </a:prstGeom>
              <a:blipFill>
                <a:blip r:embed="rId9"/>
                <a:stretch>
                  <a:fillRect b="-12676"/>
                </a:stretch>
              </a:blipFill>
              <a:ln>
                <a:noFill/>
              </a:ln>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D73B934B-F742-7E24-B725-5753A0DC4EEA}"/>
              </a:ext>
            </a:extLst>
          </p:cNvPr>
          <p:cNvCxnSpPr/>
          <p:nvPr/>
        </p:nvCxnSpPr>
        <p:spPr>
          <a:xfrm>
            <a:off x="745067" y="4397042"/>
            <a:ext cx="10608734" cy="0"/>
          </a:xfrm>
          <a:prstGeom prst="line">
            <a:avLst/>
          </a:prstGeom>
          <a:ln w="254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B4436AC0-F988-7856-CEFC-95EB04B1AAB8}"/>
                  </a:ext>
                </a:extLst>
              </p:cNvPr>
              <p:cNvSpPr txBox="1">
                <a:spLocks/>
              </p:cNvSpPr>
              <p:nvPr/>
            </p:nvSpPr>
            <p:spPr>
              <a:xfrm>
                <a:off x="9013922" y="4697635"/>
                <a:ext cx="812141"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Cambria Math" panose="02040503050406030204" pitchFamily="18" charset="0"/>
                        </a:rPr>
                        <m:t>=</m:t>
                      </m:r>
                    </m:oMath>
                  </m:oMathPara>
                </a14:m>
                <a:endParaRPr lang="en-US" sz="2200" dirty="0">
                  <a:latin typeface="Consolas" panose="020B0609020204030204" pitchFamily="49" charset="0"/>
                </a:endParaRPr>
              </a:p>
            </p:txBody>
          </p:sp>
        </mc:Choice>
        <mc:Fallback xmlns="">
          <p:sp>
            <p:nvSpPr>
              <p:cNvPr id="24" name="Content Placeholder 2">
                <a:extLst>
                  <a:ext uri="{FF2B5EF4-FFF2-40B4-BE49-F238E27FC236}">
                    <a16:creationId xmlns:a16="http://schemas.microsoft.com/office/drawing/2014/main" id="{B4436AC0-F988-7856-CEFC-95EB04B1AAB8}"/>
                  </a:ext>
                </a:extLst>
              </p:cNvPr>
              <p:cNvSpPr txBox="1">
                <a:spLocks noRot="1" noChangeAspect="1" noMove="1" noResize="1" noEditPoints="1" noAdjustHandles="1" noChangeArrowheads="1" noChangeShapeType="1" noTextEdit="1"/>
              </p:cNvSpPr>
              <p:nvPr/>
            </p:nvSpPr>
            <p:spPr>
              <a:xfrm>
                <a:off x="9013922" y="4697635"/>
                <a:ext cx="812141" cy="458874"/>
              </a:xfrm>
              <a:prstGeom prst="rect">
                <a:avLst/>
              </a:prstGeom>
              <a:blipFill>
                <a:blip r:embed="rId10"/>
                <a:stretch>
                  <a:fillRect/>
                </a:stretch>
              </a:blipFill>
            </p:spPr>
            <p:txBody>
              <a:bodyPr/>
              <a:lstStyle/>
              <a:p>
                <a:r>
                  <a:rPr lang="en-US">
                    <a:noFill/>
                  </a:rPr>
                  <a:t> </a:t>
                </a:r>
              </a:p>
            </p:txBody>
          </p:sp>
        </mc:Fallback>
      </mc:AlternateContent>
      <p:sp>
        <p:nvSpPr>
          <p:cNvPr id="25" name="Content Placeholder 2">
            <a:extLst>
              <a:ext uri="{FF2B5EF4-FFF2-40B4-BE49-F238E27FC236}">
                <a16:creationId xmlns:a16="http://schemas.microsoft.com/office/drawing/2014/main" id="{B26295F2-1374-8988-1D16-9C0448F131AE}"/>
              </a:ext>
            </a:extLst>
          </p:cNvPr>
          <p:cNvSpPr txBox="1">
            <a:spLocks/>
          </p:cNvSpPr>
          <p:nvPr/>
        </p:nvSpPr>
        <p:spPr>
          <a:xfrm>
            <a:off x="9649077" y="4711137"/>
            <a:ext cx="812141"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0" i="0" dirty="0">
                <a:latin typeface="+mj-lt"/>
                <a:ea typeface="Cambria Math" panose="02040503050406030204" pitchFamily="18" charset="0"/>
              </a:rPr>
              <a:t>true</a:t>
            </a:r>
            <a:endParaRPr lang="en-US" sz="2200"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DF35BA04-3A74-02E8-0DEA-FDC691B1E8FD}"/>
                  </a:ext>
                </a:extLst>
              </p:cNvPr>
              <p:cNvSpPr txBox="1">
                <a:spLocks/>
              </p:cNvSpPr>
              <p:nvPr/>
            </p:nvSpPr>
            <p:spPr>
              <a:xfrm>
                <a:off x="10286610" y="5031840"/>
                <a:ext cx="1341200"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𝐾𝐵</m:t>
                      </m:r>
                      <m:r>
                        <a:rPr lang="en-US" sz="2200" i="1" dirty="0" smtClean="0">
                          <a:latin typeface="Cambria Math" panose="02040503050406030204" pitchFamily="18" charset="0"/>
                          <a:ea typeface="Cambria Math" panose="02040503050406030204" pitchFamily="18" charset="0"/>
                        </a:rPr>
                        <m:t>⊨</m:t>
                      </m:r>
                      <m:r>
                        <a:rPr lang="en-US" sz="2200" b="0" i="1" dirty="0" smtClean="0">
                          <a:latin typeface="Cambria Math" panose="02040503050406030204" pitchFamily="18" charset="0"/>
                          <a:ea typeface="Cambria Math" panose="02040503050406030204" pitchFamily="18" charset="0"/>
                        </a:rPr>
                        <m:t>𝑆</m:t>
                      </m:r>
                    </m:oMath>
                  </m:oMathPara>
                </a14:m>
                <a:endParaRPr lang="en-US" sz="2200" dirty="0">
                  <a:latin typeface="Consolas" panose="020B0609020204030204" pitchFamily="49" charset="0"/>
                </a:endParaRPr>
              </a:p>
            </p:txBody>
          </p:sp>
        </mc:Choice>
        <mc:Fallback xmlns="">
          <p:sp>
            <p:nvSpPr>
              <p:cNvPr id="26" name="Content Placeholder 2">
                <a:extLst>
                  <a:ext uri="{FF2B5EF4-FFF2-40B4-BE49-F238E27FC236}">
                    <a16:creationId xmlns:a16="http://schemas.microsoft.com/office/drawing/2014/main" id="{DF35BA04-3A74-02E8-0DEA-FDC691B1E8FD}"/>
                  </a:ext>
                </a:extLst>
              </p:cNvPr>
              <p:cNvSpPr txBox="1">
                <a:spLocks noRot="1" noChangeAspect="1" noMove="1" noResize="1" noEditPoints="1" noAdjustHandles="1" noChangeArrowheads="1" noChangeShapeType="1" noTextEdit="1"/>
              </p:cNvSpPr>
              <p:nvPr/>
            </p:nvSpPr>
            <p:spPr>
              <a:xfrm>
                <a:off x="10286610" y="5031840"/>
                <a:ext cx="1341200" cy="458874"/>
              </a:xfrm>
              <a:prstGeom prst="rect">
                <a:avLst/>
              </a:prstGeom>
              <a:blipFill>
                <a:blip r:embed="rId11"/>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2E7A4978-AE32-643E-598D-FC5085900304}"/>
              </a:ext>
            </a:extLst>
          </p:cNvPr>
          <p:cNvCxnSpPr/>
          <p:nvPr/>
        </p:nvCxnSpPr>
        <p:spPr>
          <a:xfrm>
            <a:off x="745067" y="5490714"/>
            <a:ext cx="10608734" cy="0"/>
          </a:xfrm>
          <a:prstGeom prst="line">
            <a:avLst/>
          </a:prstGeom>
          <a:ln w="254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DBCC75E-BDC3-6A59-1E1E-107DF825CA94}"/>
                  </a:ext>
                </a:extLst>
              </p:cNvPr>
              <p:cNvSpPr txBox="1">
                <a:spLocks/>
              </p:cNvSpPr>
              <p:nvPr/>
            </p:nvSpPr>
            <p:spPr>
              <a:xfrm>
                <a:off x="3598770" y="6291469"/>
                <a:ext cx="2468720"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7030A0"/>
                    </a:solidFill>
                    <a:latin typeface="Consolas" panose="020B0609020204030204" pitchFamily="49" charset="0"/>
                  </a:rPr>
                  <a:t>ASK</a:t>
                </a:r>
                <a:r>
                  <a:rPr lang="en-US" sz="2200" dirty="0">
                    <a:latin typeface="Consolas" panose="020B0609020204030204" pitchFamily="49" charset="0"/>
                  </a:rPr>
                  <a:t>(</a:t>
                </a:r>
                <a14:m>
                  <m:oMath xmlns:m="http://schemas.openxmlformats.org/officeDocument/2006/math">
                    <m:r>
                      <a:rPr lang="en-US" sz="2200" i="1" dirty="0" smtClean="0">
                        <a:latin typeface="Cambria Math" panose="02040503050406030204" pitchFamily="18" charset="0"/>
                      </a:rPr>
                      <m:t>𝐾𝐵</m:t>
                    </m:r>
                  </m:oMath>
                </a14:m>
                <a:r>
                  <a:rPr lang="en-US" sz="2200" dirty="0">
                    <a:latin typeface="Consolas" panose="020B0609020204030204" pitchFamily="49" charset="0"/>
                  </a:rPr>
                  <a:t>, </a:t>
                </a:r>
                <a14:m>
                  <m:oMath xmlns:m="http://schemas.openxmlformats.org/officeDocument/2006/math">
                    <m:r>
                      <a:rPr lang="en-US" sz="2200" b="0" i="1" dirty="0" smtClean="0">
                        <a:latin typeface="Cambria Math" panose="02040503050406030204" pitchFamily="18" charset="0"/>
                      </a:rPr>
                      <m:t>𝑄</m:t>
                    </m:r>
                    <m:r>
                      <a:rPr lang="en-US" sz="2400" i="1">
                        <a:latin typeface="Cambria Math" panose="02040503050406030204" pitchFamily="18" charset="0"/>
                        <a:ea typeface="Cambria Math" panose="02040503050406030204" pitchFamily="18" charset="0"/>
                      </a:rPr>
                      <m:t>⇒</m:t>
                    </m:r>
                    <m:r>
                      <a:rPr lang="en-US" sz="2200" i="1" dirty="0">
                        <a:latin typeface="Cambria Math" panose="02040503050406030204" pitchFamily="18" charset="0"/>
                        <a:ea typeface="Cambria Math" panose="02040503050406030204" pitchFamily="18" charset="0"/>
                      </a:rPr>
                      <m:t>𝑆</m:t>
                    </m:r>
                  </m:oMath>
                </a14:m>
                <a:r>
                  <a:rPr lang="en-US" sz="2200" dirty="0">
                    <a:latin typeface="Consolas" panose="020B0609020204030204" pitchFamily="49" charset="0"/>
                  </a:rPr>
                  <a:t>)</a:t>
                </a:r>
              </a:p>
            </p:txBody>
          </p:sp>
        </mc:Choice>
        <mc:Fallback xmlns="">
          <p:sp>
            <p:nvSpPr>
              <p:cNvPr id="33" name="Content Placeholder 2">
                <a:extLst>
                  <a:ext uri="{FF2B5EF4-FFF2-40B4-BE49-F238E27FC236}">
                    <a16:creationId xmlns:a16="http://schemas.microsoft.com/office/drawing/2014/main" id="{CDBCC75E-BDC3-6A59-1E1E-107DF825CA94}"/>
                  </a:ext>
                </a:extLst>
              </p:cNvPr>
              <p:cNvSpPr txBox="1">
                <a:spLocks noRot="1" noChangeAspect="1" noMove="1" noResize="1" noEditPoints="1" noAdjustHandles="1" noChangeArrowheads="1" noChangeShapeType="1" noTextEdit="1"/>
              </p:cNvSpPr>
              <p:nvPr/>
            </p:nvSpPr>
            <p:spPr>
              <a:xfrm>
                <a:off x="3598770" y="6291469"/>
                <a:ext cx="2468720" cy="458874"/>
              </a:xfrm>
              <a:prstGeom prst="rect">
                <a:avLst/>
              </a:prstGeom>
              <a:blipFill>
                <a:blip r:embed="rId12"/>
                <a:stretch>
                  <a:fillRect l="-3210" t="-16000" r="-1235" b="-14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04EC377-C7C4-BEF0-CE81-4EC35600C9AF}"/>
                  </a:ext>
                </a:extLst>
              </p:cNvPr>
              <p:cNvSpPr txBox="1"/>
              <p:nvPr/>
            </p:nvSpPr>
            <p:spPr>
              <a:xfrm>
                <a:off x="697271" y="5700295"/>
                <a:ext cx="2905101" cy="430887"/>
              </a:xfrm>
              <a:prstGeom prst="rect">
                <a:avLst/>
              </a:prstGeom>
              <a:noFill/>
              <a:ln>
                <a:noFill/>
              </a:ln>
            </p:spPr>
            <p:txBody>
              <a:bodyPr wrap="square">
                <a:spAutoFit/>
              </a:bodyPr>
              <a:lstStyle/>
              <a:p>
                <a:r>
                  <a:rPr lang="en-US" sz="2200" b="0" dirty="0">
                    <a:solidFill>
                      <a:srgbClr val="424242"/>
                    </a:solidFill>
                    <a:effectLst/>
                    <a:latin typeface="KaTeX_Math"/>
                  </a:rPr>
                  <a:t>Assume a simpler </a:t>
                </a:r>
                <a14:m>
                  <m:oMath xmlns:m="http://schemas.openxmlformats.org/officeDocument/2006/math">
                    <m:r>
                      <a:rPr lang="en-US" sz="2200" b="0" i="1" dirty="0" smtClean="0">
                        <a:solidFill>
                          <a:srgbClr val="424242"/>
                        </a:solidFill>
                        <a:effectLst/>
                        <a:latin typeface="Cambria Math" panose="02040503050406030204" pitchFamily="18" charset="0"/>
                      </a:rPr>
                      <m:t>𝐾𝐵</m:t>
                    </m:r>
                  </m:oMath>
                </a14:m>
                <a:r>
                  <a:rPr lang="en-US" sz="2200" dirty="0"/>
                  <a:t>:</a:t>
                </a:r>
              </a:p>
            </p:txBody>
          </p:sp>
        </mc:Choice>
        <mc:Fallback xmlns="">
          <p:sp>
            <p:nvSpPr>
              <p:cNvPr id="34" name="TextBox 33">
                <a:extLst>
                  <a:ext uri="{FF2B5EF4-FFF2-40B4-BE49-F238E27FC236}">
                    <a16:creationId xmlns:a16="http://schemas.microsoft.com/office/drawing/2014/main" id="{E04EC377-C7C4-BEF0-CE81-4EC35600C9AF}"/>
                  </a:ext>
                </a:extLst>
              </p:cNvPr>
              <p:cNvSpPr txBox="1">
                <a:spLocks noRot="1" noChangeAspect="1" noMove="1" noResize="1" noEditPoints="1" noAdjustHandles="1" noChangeArrowheads="1" noChangeShapeType="1" noTextEdit="1"/>
              </p:cNvSpPr>
              <p:nvPr/>
            </p:nvSpPr>
            <p:spPr>
              <a:xfrm>
                <a:off x="697271" y="5700295"/>
                <a:ext cx="2905101" cy="430887"/>
              </a:xfrm>
              <a:prstGeom prst="rect">
                <a:avLst/>
              </a:prstGeom>
              <a:blipFill>
                <a:blip r:embed="rId13"/>
                <a:stretch>
                  <a:fillRect l="-2725" t="-9859" b="-281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B988F8-E954-1F0F-95D7-44BED3CBD81D}"/>
                  </a:ext>
                </a:extLst>
              </p:cNvPr>
              <p:cNvSpPr txBox="1"/>
              <p:nvPr/>
            </p:nvSpPr>
            <p:spPr>
              <a:xfrm>
                <a:off x="3488007" y="5700295"/>
                <a:ext cx="2468720" cy="43088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rgbClr val="424242"/>
                          </a:solidFill>
                          <a:effectLst/>
                          <a:latin typeface="Cambria Math" panose="02040503050406030204" pitchFamily="18" charset="0"/>
                        </a:rPr>
                        <m:t>𝐾𝐵</m:t>
                      </m:r>
                      <m:r>
                        <a:rPr lang="en-US" sz="2200" b="0" i="1" dirty="0" smtClean="0">
                          <a:solidFill>
                            <a:srgbClr val="424242"/>
                          </a:solidFill>
                          <a:effectLst/>
                          <a:latin typeface="Cambria Math" panose="02040503050406030204" pitchFamily="18" charset="0"/>
                        </a:rPr>
                        <m:t>=</m:t>
                      </m:r>
                      <m:d>
                        <m:dPr>
                          <m:begChr m:val="{"/>
                          <m:endChr m:val="}"/>
                          <m:ctrlPr>
                            <a:rPr lang="en-US" sz="2200" b="0" i="1" dirty="0" smtClean="0">
                              <a:solidFill>
                                <a:srgbClr val="424242"/>
                              </a:solidFill>
                              <a:effectLst/>
                              <a:latin typeface="Cambria Math" panose="02040503050406030204" pitchFamily="18" charset="0"/>
                            </a:rPr>
                          </m:ctrlPr>
                        </m:dPr>
                        <m:e>
                          <m:r>
                            <a:rPr lang="en-US" sz="2200" i="1" dirty="0" smtClean="0">
                              <a:solidFill>
                                <a:srgbClr val="424242"/>
                              </a:solidFill>
                              <a:latin typeface="Cambria Math" panose="02040503050406030204" pitchFamily="18" charset="0"/>
                            </a:rPr>
                            <m:t>𝑃</m:t>
                          </m:r>
                          <m:r>
                            <a:rPr lang="en-US" sz="2200" i="1" dirty="0" smtClean="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𝑄</m:t>
                          </m:r>
                          <m:r>
                            <a:rPr lang="en-US" sz="2200" i="1" dirty="0" smtClean="0">
                              <a:solidFill>
                                <a:srgbClr val="424242"/>
                              </a:solidFill>
                              <a:latin typeface="Cambria Math" panose="02040503050406030204" pitchFamily="18" charset="0"/>
                            </a:rPr>
                            <m:t>∧</m:t>
                          </m:r>
                          <m:r>
                            <a:rPr lang="en-US" sz="2200" b="0" i="1" dirty="0" smtClean="0">
                              <a:solidFill>
                                <a:srgbClr val="424242"/>
                              </a:solidFill>
                              <a:latin typeface="Cambria Math" panose="02040503050406030204" pitchFamily="18" charset="0"/>
                            </a:rPr>
                            <m:t>𝑆</m:t>
                          </m:r>
                        </m:e>
                      </m:d>
                    </m:oMath>
                  </m:oMathPara>
                </a14:m>
                <a:endParaRPr lang="en-US" sz="2200" dirty="0"/>
              </a:p>
            </p:txBody>
          </p:sp>
        </mc:Choice>
        <mc:Fallback xmlns="">
          <p:sp>
            <p:nvSpPr>
              <p:cNvPr id="35" name="TextBox 34">
                <a:extLst>
                  <a:ext uri="{FF2B5EF4-FFF2-40B4-BE49-F238E27FC236}">
                    <a16:creationId xmlns:a16="http://schemas.microsoft.com/office/drawing/2014/main" id="{DCB988F8-E954-1F0F-95D7-44BED3CBD81D}"/>
                  </a:ext>
                </a:extLst>
              </p:cNvPr>
              <p:cNvSpPr txBox="1">
                <a:spLocks noRot="1" noChangeAspect="1" noMove="1" noResize="1" noEditPoints="1" noAdjustHandles="1" noChangeArrowheads="1" noChangeShapeType="1" noTextEdit="1"/>
              </p:cNvSpPr>
              <p:nvPr/>
            </p:nvSpPr>
            <p:spPr>
              <a:xfrm>
                <a:off x="3488007" y="5700295"/>
                <a:ext cx="2468720" cy="430887"/>
              </a:xfrm>
              <a:prstGeom prst="rect">
                <a:avLst/>
              </a:prstGeom>
              <a:blipFill>
                <a:blip r:embed="rId14"/>
                <a:stretch>
                  <a:fillRect b="-1267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C46F4DA7-2CA4-8977-A9D1-DCEC0DFA2DF7}"/>
                  </a:ext>
                </a:extLst>
              </p:cNvPr>
              <p:cNvSpPr txBox="1">
                <a:spLocks/>
              </p:cNvSpPr>
              <p:nvPr/>
            </p:nvSpPr>
            <p:spPr>
              <a:xfrm>
                <a:off x="5936983" y="6289512"/>
                <a:ext cx="520121"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m:t>
                      </m:r>
                    </m:oMath>
                  </m:oMathPara>
                </a14:m>
                <a:endParaRPr lang="en-US" sz="2200" dirty="0">
                  <a:latin typeface="Consolas" panose="020B0609020204030204" pitchFamily="49" charset="0"/>
                </a:endParaRPr>
              </a:p>
            </p:txBody>
          </p:sp>
        </mc:Choice>
        <mc:Fallback xmlns="">
          <p:sp>
            <p:nvSpPr>
              <p:cNvPr id="36" name="Content Placeholder 2">
                <a:extLst>
                  <a:ext uri="{FF2B5EF4-FFF2-40B4-BE49-F238E27FC236}">
                    <a16:creationId xmlns:a16="http://schemas.microsoft.com/office/drawing/2014/main" id="{C46F4DA7-2CA4-8977-A9D1-DCEC0DFA2DF7}"/>
                  </a:ext>
                </a:extLst>
              </p:cNvPr>
              <p:cNvSpPr txBox="1">
                <a:spLocks noRot="1" noChangeAspect="1" noMove="1" noResize="1" noEditPoints="1" noAdjustHandles="1" noChangeArrowheads="1" noChangeShapeType="1" noTextEdit="1"/>
              </p:cNvSpPr>
              <p:nvPr/>
            </p:nvSpPr>
            <p:spPr>
              <a:xfrm>
                <a:off x="5936983" y="6289512"/>
                <a:ext cx="520121" cy="458874"/>
              </a:xfrm>
              <a:prstGeom prst="rect">
                <a:avLst/>
              </a:prstGeom>
              <a:blipFill>
                <a:blip r:embed="rId15"/>
                <a:stretch>
                  <a:fillRect/>
                </a:stretch>
              </a:blipFill>
            </p:spPr>
            <p:txBody>
              <a:bodyPr/>
              <a:lstStyle/>
              <a:p>
                <a:r>
                  <a:rPr lang="en-US">
                    <a:noFill/>
                  </a:rPr>
                  <a:t> </a:t>
                </a:r>
              </a:p>
            </p:txBody>
          </p:sp>
        </mc:Fallback>
      </mc:AlternateContent>
      <p:sp>
        <p:nvSpPr>
          <p:cNvPr id="37" name="Content Placeholder 2">
            <a:extLst>
              <a:ext uri="{FF2B5EF4-FFF2-40B4-BE49-F238E27FC236}">
                <a16:creationId xmlns:a16="http://schemas.microsoft.com/office/drawing/2014/main" id="{63F6E97F-46A2-E0C3-E124-55BD972224D9}"/>
              </a:ext>
            </a:extLst>
          </p:cNvPr>
          <p:cNvSpPr txBox="1">
            <a:spLocks/>
          </p:cNvSpPr>
          <p:nvPr/>
        </p:nvSpPr>
        <p:spPr>
          <a:xfrm>
            <a:off x="6410625" y="6295384"/>
            <a:ext cx="812141"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0" i="0" dirty="0">
                <a:latin typeface="+mj-lt"/>
                <a:ea typeface="Cambria Math" panose="02040503050406030204" pitchFamily="18" charset="0"/>
              </a:rPr>
              <a:t>false</a:t>
            </a:r>
            <a:endParaRPr lang="en-US" sz="2200"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FF6D6281-4401-9736-6F5F-4F9BC18D032F}"/>
                  </a:ext>
                </a:extLst>
              </p:cNvPr>
              <p:cNvSpPr txBox="1">
                <a:spLocks/>
              </p:cNvSpPr>
              <p:nvPr/>
            </p:nvSpPr>
            <p:spPr>
              <a:xfrm>
                <a:off x="7285450" y="6289512"/>
                <a:ext cx="1773971" cy="458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𝐾𝐵</m:t>
                      </m:r>
                      <m:r>
                        <a:rPr lang="en-US" sz="2200" i="1" dirty="0" smtClean="0">
                          <a:latin typeface="Cambria Math" panose="02040503050406030204" pitchFamily="18" charset="0"/>
                          <a:ea typeface="Cambria Math" panose="02040503050406030204" pitchFamily="18" charset="0"/>
                        </a:rPr>
                        <m:t>⊭</m:t>
                      </m:r>
                      <m:r>
                        <m:rPr>
                          <m:sty m:val="p"/>
                        </m:rPr>
                        <a:rPr lang="en-US" sz="2200" b="0" i="0" dirty="0" smtClean="0">
                          <a:latin typeface="Cambria Math" panose="02040503050406030204" pitchFamily="18" charset="0"/>
                          <a:ea typeface="Cambria Math" panose="02040503050406030204" pitchFamily="18" charset="0"/>
                        </a:rPr>
                        <m:t>Q</m:t>
                      </m:r>
                      <m:r>
                        <a:rPr lang="en-US" sz="2400" i="1">
                          <a:latin typeface="Cambria Math" panose="02040503050406030204" pitchFamily="18" charset="0"/>
                          <a:ea typeface="Cambria Math" panose="02040503050406030204" pitchFamily="18" charset="0"/>
                        </a:rPr>
                        <m:t>⇒</m:t>
                      </m:r>
                      <m:r>
                        <a:rPr lang="en-US" sz="2200" b="0" i="1" dirty="0" smtClean="0">
                          <a:latin typeface="Cambria Math" panose="02040503050406030204" pitchFamily="18" charset="0"/>
                          <a:ea typeface="Cambria Math" panose="02040503050406030204" pitchFamily="18" charset="0"/>
                        </a:rPr>
                        <m:t>𝑆</m:t>
                      </m:r>
                    </m:oMath>
                  </m:oMathPara>
                </a14:m>
                <a:endParaRPr lang="en-US" sz="2200" dirty="0">
                  <a:latin typeface="Consolas" panose="020B0609020204030204" pitchFamily="49" charset="0"/>
                </a:endParaRPr>
              </a:p>
            </p:txBody>
          </p:sp>
        </mc:Choice>
        <mc:Fallback xmlns="">
          <p:sp>
            <p:nvSpPr>
              <p:cNvPr id="38" name="Content Placeholder 2">
                <a:extLst>
                  <a:ext uri="{FF2B5EF4-FFF2-40B4-BE49-F238E27FC236}">
                    <a16:creationId xmlns:a16="http://schemas.microsoft.com/office/drawing/2014/main" id="{FF6D6281-4401-9736-6F5F-4F9BC18D032F}"/>
                  </a:ext>
                </a:extLst>
              </p:cNvPr>
              <p:cNvSpPr txBox="1">
                <a:spLocks noRot="1" noChangeAspect="1" noMove="1" noResize="1" noEditPoints="1" noAdjustHandles="1" noChangeArrowheads="1" noChangeShapeType="1" noTextEdit="1"/>
              </p:cNvSpPr>
              <p:nvPr/>
            </p:nvSpPr>
            <p:spPr>
              <a:xfrm>
                <a:off x="7285450" y="6289512"/>
                <a:ext cx="1773971" cy="458874"/>
              </a:xfrm>
              <a:prstGeom prst="rect">
                <a:avLst/>
              </a:prstGeom>
              <a:blipFill>
                <a:blip r:embed="rId16"/>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103FB19-BD06-66D0-045F-B7BFE6FA2B62}"/>
              </a:ext>
            </a:extLst>
          </p:cNvPr>
          <p:cNvSpPr txBox="1"/>
          <p:nvPr/>
        </p:nvSpPr>
        <p:spPr>
          <a:xfrm>
            <a:off x="9561991" y="5949588"/>
            <a:ext cx="2346980" cy="523220"/>
          </a:xfrm>
          <a:prstGeom prst="rect">
            <a:avLst/>
          </a:prstGeom>
          <a:noFill/>
          <a:ln>
            <a:noFill/>
          </a:ln>
        </p:spPr>
        <p:txBody>
          <a:bodyPr wrap="square">
            <a:spAutoFit/>
          </a:bodyPr>
          <a:lstStyle/>
          <a:p>
            <a:r>
              <a:rPr lang="en-US" sz="1400" dirty="0"/>
              <a:t>(Maybe Alex needs a textbook for another course.)</a:t>
            </a:r>
          </a:p>
        </p:txBody>
      </p:sp>
    </p:spTree>
    <p:extLst>
      <p:ext uri="{BB962C8B-B14F-4D97-AF65-F5344CB8AC3E}">
        <p14:creationId xmlns:p14="http://schemas.microsoft.com/office/powerpoint/2010/main" val="344864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 grpId="0"/>
      <p:bldP spid="13" grpId="0"/>
      <p:bldP spid="17" grpId="0"/>
      <p:bldP spid="24" grpId="0"/>
      <p:bldP spid="25" grpId="0"/>
      <p:bldP spid="26" grpId="0"/>
      <p:bldP spid="33" grpId="0"/>
      <p:bldP spid="34" grpId="0"/>
      <p:bldP spid="35" grpId="0"/>
      <p:bldP spid="36" grpId="0"/>
      <p:bldP spid="37" grpId="0"/>
      <p:bldP spid="38"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F5865997-DA36-A3B7-D21D-4FF6B2ACFD35}"/>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Inference</a:t>
            </a:r>
            <a:endParaRPr lang="en-US" sz="36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7F87CE-A042-4020-A8F2-3FBB60585C90}"/>
                  </a:ext>
                </a:extLst>
              </p:cNvPr>
              <p:cNvSpPr txBox="1"/>
              <p:nvPr/>
            </p:nvSpPr>
            <p:spPr>
              <a:xfrm>
                <a:off x="689673" y="1055140"/>
                <a:ext cx="10949554" cy="769441"/>
              </a:xfrm>
              <a:prstGeom prst="rect">
                <a:avLst/>
              </a:prstGeom>
              <a:noFill/>
              <a:ln>
                <a:noFill/>
              </a:ln>
            </p:spPr>
            <p:txBody>
              <a:bodyPr wrap="square">
                <a:spAutoFit/>
              </a:bodyPr>
              <a:lstStyle/>
              <a:p>
                <a:pPr algn="l">
                  <a:spcBef>
                    <a:spcPts val="300"/>
                  </a:spcBef>
                  <a:spcAft>
                    <a:spcPts val="300"/>
                  </a:spcAft>
                </a:pPr>
                <a:r>
                  <a:rPr lang="en-US" sz="2200" i="1" dirty="0">
                    <a:solidFill>
                      <a:srgbClr val="1F08A8"/>
                    </a:solidFill>
                    <a:effectLst/>
                  </a:rPr>
                  <a:t>Inference is the process of deriving new sentences that are entailed by a </a:t>
                </a:r>
                <a14:m>
                  <m:oMath xmlns:m="http://schemas.openxmlformats.org/officeDocument/2006/math">
                    <m:r>
                      <a:rPr lang="en-US" sz="2200" i="1" dirty="0" smtClean="0">
                        <a:solidFill>
                          <a:srgbClr val="1F08A8"/>
                        </a:solidFill>
                        <a:effectLst/>
                        <a:latin typeface="Cambria Math" panose="02040503050406030204" pitchFamily="18" charset="0"/>
                      </a:rPr>
                      <m:t>𝐾𝐵</m:t>
                    </m:r>
                  </m:oMath>
                </a14:m>
                <a:r>
                  <a:rPr lang="en-US" sz="2200" i="1" dirty="0">
                    <a:solidFill>
                      <a:srgbClr val="1F08A8"/>
                    </a:solidFill>
                    <a:effectLst/>
                  </a:rPr>
                  <a:t>.</a:t>
                </a:r>
                <a:r>
                  <a:rPr lang="en-US" sz="2200" i="1" dirty="0">
                    <a:solidFill>
                      <a:srgbClr val="1F08A8"/>
                    </a:solidFill>
                  </a:rPr>
                  <a:t> </a:t>
                </a:r>
                <a:r>
                  <a:rPr lang="en-US" sz="2200" dirty="0">
                    <a:solidFill>
                      <a:srgbClr val="424242"/>
                    </a:solidFill>
                  </a:rPr>
                  <a:t>Fundamentally, i</a:t>
                </a:r>
                <a:r>
                  <a:rPr lang="en-US" sz="2200" i="0" dirty="0">
                    <a:solidFill>
                      <a:srgbClr val="424242"/>
                    </a:solidFill>
                    <a:effectLst/>
                  </a:rPr>
                  <a:t>t allows us to answer queries, make decisions, and automate reasoning.</a:t>
                </a:r>
              </a:p>
            </p:txBody>
          </p:sp>
        </mc:Choice>
        <mc:Fallback xmlns="">
          <p:sp>
            <p:nvSpPr>
              <p:cNvPr id="27" name="TextBox 26">
                <a:extLst>
                  <a:ext uri="{FF2B5EF4-FFF2-40B4-BE49-F238E27FC236}">
                    <a16:creationId xmlns:a16="http://schemas.microsoft.com/office/drawing/2014/main" id="{D67F87CE-A042-4020-A8F2-3FBB60585C90}"/>
                  </a:ext>
                </a:extLst>
              </p:cNvPr>
              <p:cNvSpPr txBox="1">
                <a:spLocks noRot="1" noChangeAspect="1" noMove="1" noResize="1" noEditPoints="1" noAdjustHandles="1" noChangeArrowheads="1" noChangeShapeType="1" noTextEdit="1"/>
              </p:cNvSpPr>
              <p:nvPr/>
            </p:nvSpPr>
            <p:spPr>
              <a:xfrm>
                <a:off x="689673" y="1055140"/>
                <a:ext cx="10949554" cy="769441"/>
              </a:xfrm>
              <a:prstGeom prst="rect">
                <a:avLst/>
              </a:prstGeom>
              <a:blipFill>
                <a:blip r:embed="rId2"/>
                <a:stretch>
                  <a:fillRect l="-724" t="-5556" b="-158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16C9F33B-D0C8-791E-7925-45DE20F53A4B}"/>
                  </a:ext>
                </a:extLst>
              </p:cNvPr>
              <p:cNvSpPr txBox="1">
                <a:spLocks/>
              </p:cNvSpPr>
              <p:nvPr/>
            </p:nvSpPr>
            <p:spPr>
              <a:xfrm>
                <a:off x="588397" y="2244453"/>
                <a:ext cx="11050830" cy="1390042"/>
              </a:xfrm>
              <a:prstGeom prst="rect">
                <a:avLst/>
              </a:prstGeom>
              <a:ln w="25400">
                <a:solidFill>
                  <a:schemeClr val="dk1">
                    <a:satMod val="120000"/>
                  </a:schemeClr>
                </a:solidFill>
              </a:ln>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i="1" dirty="0"/>
                  <a:t>Definition.</a:t>
                </a:r>
                <a:r>
                  <a:rPr lang="en-US" sz="2200" dirty="0"/>
                  <a:t> </a:t>
                </a:r>
                <a:r>
                  <a:rPr lang="en-US" sz="2200" b="1" i="1" dirty="0"/>
                  <a:t>Inference</a:t>
                </a:r>
                <a:r>
                  <a:rPr lang="en-US" sz="2200" dirty="0"/>
                  <a:t> is the process of deriving a sentence </a:t>
                </a:r>
                <a14:m>
                  <m:oMath xmlns:m="http://schemas.openxmlformats.org/officeDocument/2006/math">
                    <m:r>
                      <a:rPr lang="en-US" sz="2200" i="1" dirty="0" smtClean="0">
                        <a:latin typeface="Cambria Math" panose="02040503050406030204" pitchFamily="18" charset="0"/>
                      </a:rPr>
                      <m:t>𝑆</m:t>
                    </m:r>
                  </m:oMath>
                </a14:m>
                <a:r>
                  <a:rPr lang="en-US" sz="2200" dirty="0"/>
                  <a:t> from a knowledge base </a:t>
                </a:r>
                <a14:m>
                  <m:oMath xmlns:m="http://schemas.openxmlformats.org/officeDocument/2006/math">
                    <m:r>
                      <a:rPr lang="en-US" sz="2200" i="1" dirty="0" smtClean="0">
                        <a:latin typeface="Cambria Math" panose="02040503050406030204" pitchFamily="18" charset="0"/>
                      </a:rPr>
                      <m:t>𝐾𝐵</m:t>
                    </m:r>
                  </m:oMath>
                </a14:m>
                <a:r>
                  <a:rPr lang="en-US" sz="2200" dirty="0"/>
                  <a:t>, written as</a:t>
                </a:r>
              </a:p>
              <a:p>
                <a:pPr marL="0" indent="0">
                  <a:buNone/>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𝐾𝐵</m:t>
                      </m:r>
                      <m:r>
                        <a:rPr lang="en-US" sz="2200" i="1" dirty="0" smtClean="0">
                          <a:latin typeface="Cambria Math" panose="02040503050406030204" pitchFamily="18" charset="0"/>
                          <a:ea typeface="Cambria Math" panose="02040503050406030204" pitchFamily="18" charset="0"/>
                        </a:rPr>
                        <m:t>⊢</m:t>
                      </m:r>
                      <m:r>
                        <a:rPr lang="en-US" sz="2200" b="0" i="1" dirty="0" smtClean="0">
                          <a:latin typeface="Cambria Math" panose="02040503050406030204" pitchFamily="18" charset="0"/>
                          <a:ea typeface="Cambria Math" panose="02040503050406030204" pitchFamily="18" charset="0"/>
                        </a:rPr>
                        <m:t>𝑆</m:t>
                      </m:r>
                    </m:oMath>
                  </m:oMathPara>
                </a14:m>
                <a:endParaRPr lang="en-US" sz="2200" dirty="0"/>
              </a:p>
              <a:p>
                <a:pPr marL="0" indent="0">
                  <a:buNone/>
                </a:pPr>
                <a:r>
                  <a:rPr lang="en-US" sz="2200" dirty="0"/>
                  <a:t>if and only if there exists a way for </a:t>
                </a:r>
                <a:r>
                  <a:rPr lang="en-US" sz="2200" i="1" dirty="0"/>
                  <a:t>S</a:t>
                </a:r>
                <a:r>
                  <a:rPr lang="en-US" sz="2200" dirty="0"/>
                  <a:t> to be derived from </a:t>
                </a:r>
                <a14:m>
                  <m:oMath xmlns:m="http://schemas.openxmlformats.org/officeDocument/2006/math">
                    <m:r>
                      <a:rPr lang="en-US" sz="2200" i="1" dirty="0" smtClean="0">
                        <a:latin typeface="Cambria Math" panose="02040503050406030204" pitchFamily="18" charset="0"/>
                      </a:rPr>
                      <m:t>𝐾𝐵</m:t>
                    </m:r>
                  </m:oMath>
                </a14:m>
                <a:r>
                  <a:rPr lang="en-US" sz="2200" dirty="0"/>
                  <a:t> using a </a:t>
                </a:r>
                <a:r>
                  <a:rPr lang="en-US" sz="2200" i="1" dirty="0"/>
                  <a:t>sound inference procedure*</a:t>
                </a:r>
                <a:r>
                  <a:rPr lang="en-US" sz="2200" dirty="0"/>
                  <a:t>.</a:t>
                </a:r>
                <a:endParaRPr lang="en-US" sz="2200" i="1" dirty="0"/>
              </a:p>
            </p:txBody>
          </p:sp>
        </mc:Choice>
        <mc:Fallback xmlns="">
          <p:sp>
            <p:nvSpPr>
              <p:cNvPr id="2" name="Content Placeholder 2">
                <a:extLst>
                  <a:ext uri="{FF2B5EF4-FFF2-40B4-BE49-F238E27FC236}">
                    <a16:creationId xmlns:a16="http://schemas.microsoft.com/office/drawing/2014/main" id="{16C9F33B-D0C8-791E-7925-45DE20F53A4B}"/>
                  </a:ext>
                </a:extLst>
              </p:cNvPr>
              <p:cNvSpPr txBox="1">
                <a:spLocks noRot="1" noChangeAspect="1" noMove="1" noResize="1" noEditPoints="1" noAdjustHandles="1" noChangeArrowheads="1" noChangeShapeType="1" noTextEdit="1"/>
              </p:cNvSpPr>
              <p:nvPr/>
            </p:nvSpPr>
            <p:spPr>
              <a:xfrm>
                <a:off x="588397" y="2244453"/>
                <a:ext cx="11050830" cy="1390042"/>
              </a:xfrm>
              <a:prstGeom prst="rect">
                <a:avLst/>
              </a:prstGeom>
              <a:blipFill>
                <a:blip r:embed="rId3"/>
                <a:stretch>
                  <a:fillRect l="-606" t="-4310" r="-1046" b="-9052"/>
                </a:stretch>
              </a:blipFill>
              <a:ln w="25400">
                <a:solidFill>
                  <a:schemeClr val="dk1">
                    <a:satMod val="120000"/>
                  </a:schemeClr>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1EDAA458-F13C-D1A8-3909-435BE957F79F}"/>
              </a:ext>
            </a:extLst>
          </p:cNvPr>
          <p:cNvSpPr txBox="1"/>
          <p:nvPr/>
        </p:nvSpPr>
        <p:spPr>
          <a:xfrm>
            <a:off x="1213386" y="5469443"/>
            <a:ext cx="9765225" cy="769441"/>
          </a:xfrm>
          <a:prstGeom prst="rect">
            <a:avLst/>
          </a:prstGeom>
          <a:noFill/>
          <a:ln>
            <a:noFill/>
          </a:ln>
        </p:spPr>
        <p:txBody>
          <a:bodyPr wrap="square">
            <a:spAutoFit/>
          </a:bodyPr>
          <a:lstStyle/>
          <a:p>
            <a:pPr algn="ctr"/>
            <a:r>
              <a:rPr lang="en-US" sz="2200" dirty="0"/>
              <a:t>Given a knowledge base (KB), we want to derive new sentences that logically follow without checking every possible truth assignment (aka brute-force model checking).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B8145F-8182-8B8B-F5F8-93B3409141A0}"/>
                  </a:ext>
                </a:extLst>
              </p:cNvPr>
              <p:cNvSpPr txBox="1"/>
              <p:nvPr/>
            </p:nvSpPr>
            <p:spPr>
              <a:xfrm>
                <a:off x="1296600" y="4405468"/>
                <a:ext cx="8870288" cy="430887"/>
              </a:xfrm>
              <a:prstGeom prst="rect">
                <a:avLst/>
              </a:prstGeom>
              <a:noFill/>
              <a:ln>
                <a:noFill/>
              </a:ln>
            </p:spPr>
            <p:txBody>
              <a:bodyPr wrap="square">
                <a:spAutoFit/>
              </a:bodyPr>
              <a:lstStyle/>
              <a:p>
                <a:r>
                  <a:rPr lang="en-US" sz="2200" dirty="0"/>
                  <a:t>From our prior example with </a:t>
                </a:r>
                <a14:m>
                  <m:oMath xmlns:m="http://schemas.openxmlformats.org/officeDocument/2006/math">
                    <m:r>
                      <a:rPr lang="en-US" sz="2200" i="1" dirty="0">
                        <a:solidFill>
                          <a:srgbClr val="424242"/>
                        </a:solidFill>
                        <a:latin typeface="Cambria Math" panose="02040503050406030204" pitchFamily="18" charset="0"/>
                      </a:rPr>
                      <m:t>𝐾𝐵</m:t>
                    </m:r>
                    <m:r>
                      <a:rPr lang="en-US" sz="2200" i="1" dirty="0">
                        <a:solidFill>
                          <a:srgbClr val="424242"/>
                        </a:solidFill>
                        <a:latin typeface="Cambria Math" panose="02040503050406030204" pitchFamily="18" charset="0"/>
                      </a:rPr>
                      <m:t>=</m:t>
                    </m:r>
                    <m:d>
                      <m:dPr>
                        <m:begChr m:val="{"/>
                        <m:endChr m:val="}"/>
                        <m:ctrlPr>
                          <a:rPr lang="en-US" sz="2200" i="1" dirty="0">
                            <a:solidFill>
                              <a:srgbClr val="424242"/>
                            </a:solidFill>
                            <a:latin typeface="Cambria Math" panose="02040503050406030204" pitchFamily="18" charset="0"/>
                          </a:rPr>
                        </m:ctrlPr>
                      </m:dPr>
                      <m:e>
                        <m:r>
                          <a:rPr lang="en-US" sz="2200" i="1" dirty="0">
                            <a:solidFill>
                              <a:srgbClr val="424242"/>
                            </a:solidFill>
                            <a:latin typeface="Cambria Math" panose="02040503050406030204" pitchFamily="18" charset="0"/>
                          </a:rPr>
                          <m:t>𝑃</m:t>
                        </m:r>
                        <m:r>
                          <a:rPr lang="en-US" sz="2200" i="1"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𝑄</m:t>
                        </m:r>
                        <m:r>
                          <a:rPr lang="en-US" sz="2200" i="1" dirty="0">
                            <a:solidFill>
                              <a:srgbClr val="424242"/>
                            </a:solidFill>
                            <a:latin typeface="Cambria Math" panose="02040503050406030204" pitchFamily="18" charset="0"/>
                          </a:rPr>
                          <m:t>∧</m:t>
                        </m:r>
                        <m:d>
                          <m:dPr>
                            <m:ctrlPr>
                              <a:rPr lang="en-US" sz="2200" i="1" dirty="0">
                                <a:solidFill>
                                  <a:srgbClr val="424242"/>
                                </a:solidFill>
                                <a:latin typeface="Cambria Math" panose="02040503050406030204" pitchFamily="18" charset="0"/>
                              </a:rPr>
                            </m:ctrlPr>
                          </m:dPr>
                          <m:e>
                            <m:r>
                              <a:rPr lang="en-US" sz="2200" i="1" dirty="0">
                                <a:solidFill>
                                  <a:srgbClr val="424242"/>
                                </a:solidFill>
                                <a:latin typeface="Cambria Math" panose="02040503050406030204" pitchFamily="18" charset="0"/>
                              </a:rPr>
                              <m:t>𝑄</m:t>
                            </m:r>
                            <m:r>
                              <a:rPr lang="en-US" sz="2200" i="1" dirty="0" smtClean="0">
                                <a:solidFill>
                                  <a:srgbClr val="424242"/>
                                </a:solidFill>
                                <a:latin typeface="Cambria Math" panose="02040503050406030204" pitchFamily="18" charset="0"/>
                                <a:ea typeface="Cambria Math" panose="02040503050406030204" pitchFamily="18" charset="0"/>
                              </a:rPr>
                              <m:t>⇒</m:t>
                            </m:r>
                            <m:r>
                              <a:rPr lang="en-US" sz="2200" i="1" dirty="0">
                                <a:solidFill>
                                  <a:srgbClr val="424242"/>
                                </a:solidFill>
                                <a:latin typeface="Cambria Math" panose="02040503050406030204" pitchFamily="18" charset="0"/>
                              </a:rPr>
                              <m:t>𝑆</m:t>
                            </m:r>
                          </m:e>
                        </m:d>
                      </m:e>
                    </m:d>
                  </m:oMath>
                </a14:m>
                <a:r>
                  <a:rPr lang="en-US" sz="2200" dirty="0"/>
                  <a:t>, we can say </a:t>
                </a:r>
                <a14:m>
                  <m:oMath xmlns:m="http://schemas.openxmlformats.org/officeDocument/2006/math">
                    <m:r>
                      <a:rPr lang="en-US" sz="2200" i="1" dirty="0">
                        <a:latin typeface="Cambria Math" panose="02040503050406030204" pitchFamily="18" charset="0"/>
                      </a:rPr>
                      <m:t>𝐾𝐵</m:t>
                    </m:r>
                    <m:r>
                      <a:rPr lang="en-US" sz="2200" i="1" dirty="0">
                        <a:latin typeface="Cambria Math" panose="02040503050406030204" pitchFamily="18" charset="0"/>
                        <a:ea typeface="Cambria Math" panose="02040503050406030204" pitchFamily="18" charset="0"/>
                      </a:rPr>
                      <m:t>⊢</m:t>
                    </m:r>
                    <m:r>
                      <a:rPr lang="en-US" sz="2200" i="1" dirty="0">
                        <a:latin typeface="Cambria Math" panose="02040503050406030204" pitchFamily="18" charset="0"/>
                        <a:ea typeface="Cambria Math" panose="02040503050406030204" pitchFamily="18" charset="0"/>
                      </a:rPr>
                      <m:t>𝑆</m:t>
                    </m:r>
                  </m:oMath>
                </a14:m>
                <a:r>
                  <a:rPr lang="en-US" sz="2200" dirty="0"/>
                  <a:t>.</a:t>
                </a:r>
              </a:p>
            </p:txBody>
          </p:sp>
        </mc:Choice>
        <mc:Fallback xmlns="">
          <p:sp>
            <p:nvSpPr>
              <p:cNvPr id="9" name="TextBox 8">
                <a:extLst>
                  <a:ext uri="{FF2B5EF4-FFF2-40B4-BE49-F238E27FC236}">
                    <a16:creationId xmlns:a16="http://schemas.microsoft.com/office/drawing/2014/main" id="{E7B8145F-8182-8B8B-F5F8-93B3409141A0}"/>
                  </a:ext>
                </a:extLst>
              </p:cNvPr>
              <p:cNvSpPr txBox="1">
                <a:spLocks noRot="1" noChangeAspect="1" noMove="1" noResize="1" noEditPoints="1" noAdjustHandles="1" noChangeArrowheads="1" noChangeShapeType="1" noTextEdit="1"/>
              </p:cNvSpPr>
              <p:nvPr/>
            </p:nvSpPr>
            <p:spPr>
              <a:xfrm>
                <a:off x="1296600" y="4405468"/>
                <a:ext cx="8870288" cy="430887"/>
              </a:xfrm>
              <a:prstGeom prst="rect">
                <a:avLst/>
              </a:prstGeom>
              <a:blipFill>
                <a:blip r:embed="rId4"/>
                <a:stretch>
                  <a:fillRect l="-893" t="-10000" b="-28571"/>
                </a:stretch>
              </a:blipFill>
              <a:ln>
                <a:noFill/>
              </a:ln>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0623293E-AC11-5DB7-6805-06E6F2CA1F03}"/>
              </a:ext>
            </a:extLst>
          </p:cNvPr>
          <p:cNvSpPr txBox="1">
            <a:spLocks/>
          </p:cNvSpPr>
          <p:nvPr/>
        </p:nvSpPr>
        <p:spPr>
          <a:xfrm>
            <a:off x="9878580" y="3725132"/>
            <a:ext cx="2200062" cy="363119"/>
          </a:xfrm>
          <a:prstGeom prst="rect">
            <a:avLst/>
          </a:prstGeom>
          <a:ln w="25400">
            <a:noFill/>
          </a:ln>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t>*we will talk about this</a:t>
            </a:r>
          </a:p>
        </p:txBody>
      </p:sp>
    </p:spTree>
    <p:extLst>
      <p:ext uri="{BB962C8B-B14F-4D97-AF65-F5344CB8AC3E}">
        <p14:creationId xmlns:p14="http://schemas.microsoft.com/office/powerpoint/2010/main" val="22755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BBB2F-DE21-8A4F-868A-B799D211D82A}"/>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D1837153-3951-D9AA-C987-4CB26F689AA3}"/>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Methods of Inference: Enumeration</a:t>
            </a:r>
            <a:endParaRPr lang="en-US" sz="3600" dirty="0"/>
          </a:p>
        </p:txBody>
      </p:sp>
      <p:sp>
        <p:nvSpPr>
          <p:cNvPr id="27" name="TextBox 26">
            <a:extLst>
              <a:ext uri="{FF2B5EF4-FFF2-40B4-BE49-F238E27FC236}">
                <a16:creationId xmlns:a16="http://schemas.microsoft.com/office/drawing/2014/main" id="{B4B22C1D-6495-1ED3-7EAB-0900A9E51B2A}"/>
              </a:ext>
            </a:extLst>
          </p:cNvPr>
          <p:cNvSpPr txBox="1"/>
          <p:nvPr/>
        </p:nvSpPr>
        <p:spPr>
          <a:xfrm>
            <a:off x="689673" y="873617"/>
            <a:ext cx="10949554" cy="769441"/>
          </a:xfrm>
          <a:prstGeom prst="rect">
            <a:avLst/>
          </a:prstGeom>
          <a:noFill/>
          <a:ln>
            <a:noFill/>
          </a:ln>
        </p:spPr>
        <p:txBody>
          <a:bodyPr wrap="square">
            <a:spAutoFit/>
          </a:bodyPr>
          <a:lstStyle/>
          <a:p>
            <a:pPr algn="just">
              <a:spcBef>
                <a:spcPts val="300"/>
              </a:spcBef>
              <a:spcAft>
                <a:spcPts val="300"/>
              </a:spcAft>
            </a:pPr>
            <a:r>
              <a:rPr lang="en-US" sz="2200" dirty="0"/>
              <a:t>Enumeration is an inference procedure that checks whether a sentence is entailed by a knowledge base by evaluating </a:t>
            </a:r>
            <a:r>
              <a:rPr lang="en-US" sz="2200" b="1" i="1" dirty="0"/>
              <a:t>all possible truth assignments</a:t>
            </a:r>
            <a:r>
              <a:rPr lang="en-US" sz="2200" dirty="0"/>
              <a:t> to the propositional symbols.</a:t>
            </a:r>
            <a:endParaRPr lang="en-US" sz="2200" i="0" dirty="0">
              <a:solidFill>
                <a:srgbClr val="424242"/>
              </a:solidFill>
              <a:effectLs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B98A05-1233-38A3-7908-F2DEC0C9B74F}"/>
                  </a:ext>
                </a:extLst>
              </p:cNvPr>
              <p:cNvSpPr txBox="1"/>
              <p:nvPr/>
            </p:nvSpPr>
            <p:spPr>
              <a:xfrm>
                <a:off x="689673" y="1797717"/>
                <a:ext cx="6204108" cy="430887"/>
              </a:xfrm>
              <a:prstGeom prst="rect">
                <a:avLst/>
              </a:prstGeom>
              <a:noFill/>
              <a:ln>
                <a:noFill/>
              </a:ln>
            </p:spPr>
            <p:txBody>
              <a:bodyPr wrap="square">
                <a:spAutoFit/>
              </a:bodyPr>
              <a:lstStyle/>
              <a:p>
                <a:r>
                  <a:rPr lang="en-US" sz="2200" dirty="0"/>
                  <a:t>Suppose </a:t>
                </a:r>
                <a14:m>
                  <m:oMath xmlns:m="http://schemas.openxmlformats.org/officeDocument/2006/math">
                    <m:r>
                      <a:rPr lang="en-US" sz="2200" i="1" dirty="0">
                        <a:solidFill>
                          <a:srgbClr val="424242"/>
                        </a:solidFill>
                        <a:latin typeface="Cambria Math" panose="02040503050406030204" pitchFamily="18" charset="0"/>
                      </a:rPr>
                      <m:t>𝐾𝐵</m:t>
                    </m:r>
                    <m:r>
                      <a:rPr lang="en-US" sz="2200" i="1" dirty="0">
                        <a:solidFill>
                          <a:srgbClr val="424242"/>
                        </a:solidFill>
                        <a:latin typeface="Cambria Math" panose="02040503050406030204" pitchFamily="18" charset="0"/>
                      </a:rPr>
                      <m:t>=</m:t>
                    </m:r>
                    <m:d>
                      <m:dPr>
                        <m:begChr m:val="{"/>
                        <m:endChr m:val="}"/>
                        <m:ctrlPr>
                          <a:rPr lang="en-US" sz="2200" i="1" dirty="0">
                            <a:solidFill>
                              <a:srgbClr val="424242"/>
                            </a:solidFill>
                            <a:latin typeface="Cambria Math" panose="02040503050406030204" pitchFamily="18" charset="0"/>
                          </a:rPr>
                        </m:ctrlPr>
                      </m:dPr>
                      <m:e>
                        <m:r>
                          <a:rPr lang="en-US" sz="2200" i="1" dirty="0">
                            <a:solidFill>
                              <a:srgbClr val="424242"/>
                            </a:solidFill>
                            <a:latin typeface="Cambria Math" panose="02040503050406030204" pitchFamily="18" charset="0"/>
                          </a:rPr>
                          <m:t>𝑃</m:t>
                        </m:r>
                        <m:r>
                          <a:rPr lang="en-US" sz="2200" i="1"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𝑄</m:t>
                        </m:r>
                        <m:r>
                          <a:rPr lang="en-US" sz="2200" i="1" dirty="0">
                            <a:solidFill>
                              <a:srgbClr val="424242"/>
                            </a:solidFill>
                            <a:latin typeface="Cambria Math" panose="02040503050406030204" pitchFamily="18" charset="0"/>
                          </a:rPr>
                          <m:t>∧</m:t>
                        </m:r>
                        <m:d>
                          <m:dPr>
                            <m:ctrlPr>
                              <a:rPr lang="en-US" sz="2200" i="1" dirty="0">
                                <a:solidFill>
                                  <a:srgbClr val="424242"/>
                                </a:solidFill>
                                <a:latin typeface="Cambria Math" panose="02040503050406030204" pitchFamily="18" charset="0"/>
                              </a:rPr>
                            </m:ctrlPr>
                          </m:dPr>
                          <m:e>
                            <m:r>
                              <a:rPr lang="en-US" sz="2200" b="0" i="1" dirty="0" smtClean="0">
                                <a:solidFill>
                                  <a:srgbClr val="424242"/>
                                </a:solidFill>
                                <a:latin typeface="Cambria Math" panose="02040503050406030204" pitchFamily="18" charset="0"/>
                              </a:rPr>
                              <m:t>𝑃</m:t>
                            </m:r>
                            <m:r>
                              <a:rPr lang="en-US" sz="2200" i="1" dirty="0" smtClean="0">
                                <a:solidFill>
                                  <a:srgbClr val="424242"/>
                                </a:solidFill>
                                <a:latin typeface="Cambria Math" panose="02040503050406030204" pitchFamily="18" charset="0"/>
                                <a:ea typeface="Cambria Math" panose="02040503050406030204" pitchFamily="18" charset="0"/>
                              </a:rPr>
                              <m:t>⇒</m:t>
                            </m:r>
                            <m:r>
                              <a:rPr lang="en-US" sz="2200" i="1" dirty="0">
                                <a:solidFill>
                                  <a:srgbClr val="424242"/>
                                </a:solidFill>
                                <a:latin typeface="Cambria Math" panose="02040503050406030204" pitchFamily="18" charset="0"/>
                              </a:rPr>
                              <m:t>𝑆</m:t>
                            </m:r>
                          </m:e>
                        </m:d>
                      </m:e>
                    </m:d>
                  </m:oMath>
                </a14:m>
                <a:r>
                  <a:rPr lang="en-US" sz="2200" dirty="0"/>
                  <a:t> and </a:t>
                </a:r>
                <a:r>
                  <a:rPr lang="en-US" sz="2000" dirty="0">
                    <a:solidFill>
                      <a:srgbClr val="7030A0"/>
                    </a:solidFill>
                    <a:latin typeface="Consolas" panose="020B0609020204030204" pitchFamily="49" charset="0"/>
                  </a:rPr>
                  <a:t>ASK</a:t>
                </a:r>
                <a:r>
                  <a:rPr lang="en-US" sz="2000" dirty="0">
                    <a:latin typeface="Consolas" panose="020B0609020204030204" pitchFamily="49" charset="0"/>
                  </a:rPr>
                  <a:t>(</a:t>
                </a:r>
                <a14:m>
                  <m:oMath xmlns:m="http://schemas.openxmlformats.org/officeDocument/2006/math">
                    <m:r>
                      <a:rPr lang="en-US" sz="2000" i="1" dirty="0">
                        <a:latin typeface="Cambria Math" panose="02040503050406030204" pitchFamily="18" charset="0"/>
                      </a:rPr>
                      <m:t>𝐾𝐵</m:t>
                    </m:r>
                  </m:oMath>
                </a14:m>
                <a:r>
                  <a:rPr lang="en-US" sz="2000" dirty="0">
                    <a:latin typeface="Consolas" panose="020B0609020204030204" pitchFamily="49" charset="0"/>
                  </a:rPr>
                  <a:t>, </a:t>
                </a:r>
                <a14:m>
                  <m:oMath xmlns:m="http://schemas.openxmlformats.org/officeDocument/2006/math">
                    <m:r>
                      <a:rPr lang="en-US" sz="2000" i="1" dirty="0" smtClean="0">
                        <a:latin typeface="Cambria Math" panose="02040503050406030204" pitchFamily="18" charset="0"/>
                      </a:rPr>
                      <m:t>𝑆</m:t>
                    </m:r>
                  </m:oMath>
                </a14:m>
                <a:r>
                  <a:rPr lang="en-US" sz="2000" dirty="0">
                    <a:latin typeface="Consolas" panose="020B0609020204030204" pitchFamily="49" charset="0"/>
                  </a:rPr>
                  <a:t>)</a:t>
                </a:r>
                <a:r>
                  <a:rPr lang="en-US" sz="2200" dirty="0"/>
                  <a:t>.</a:t>
                </a:r>
              </a:p>
            </p:txBody>
          </p:sp>
        </mc:Choice>
        <mc:Fallback xmlns="">
          <p:sp>
            <p:nvSpPr>
              <p:cNvPr id="3" name="TextBox 2">
                <a:extLst>
                  <a:ext uri="{FF2B5EF4-FFF2-40B4-BE49-F238E27FC236}">
                    <a16:creationId xmlns:a16="http://schemas.microsoft.com/office/drawing/2014/main" id="{B7B98A05-1233-38A3-7908-F2DEC0C9B74F}"/>
                  </a:ext>
                </a:extLst>
              </p:cNvPr>
              <p:cNvSpPr txBox="1">
                <a:spLocks noRot="1" noChangeAspect="1" noMove="1" noResize="1" noEditPoints="1" noAdjustHandles="1" noChangeArrowheads="1" noChangeShapeType="1" noTextEdit="1"/>
              </p:cNvSpPr>
              <p:nvPr/>
            </p:nvSpPr>
            <p:spPr>
              <a:xfrm>
                <a:off x="689673" y="1797717"/>
                <a:ext cx="6204108" cy="430887"/>
              </a:xfrm>
              <a:prstGeom prst="rect">
                <a:avLst/>
              </a:prstGeom>
              <a:blipFill>
                <a:blip r:embed="rId2"/>
                <a:stretch>
                  <a:fillRect l="-1277" t="-9859" r="-1081" b="-267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002A6C3-F1B0-F5EF-4E7A-F04645155DB3}"/>
                  </a:ext>
                </a:extLst>
              </p:cNvPr>
              <p:cNvGraphicFramePr>
                <a:graphicFrameLocks noGrp="1"/>
              </p:cNvGraphicFramePr>
              <p:nvPr>
                <p:extLst>
                  <p:ext uri="{D42A27DB-BD31-4B8C-83A1-F6EECF244321}">
                    <p14:modId xmlns:p14="http://schemas.microsoft.com/office/powerpoint/2010/main" val="3672967637"/>
                  </p:ext>
                </p:extLst>
              </p:nvPr>
            </p:nvGraphicFramePr>
            <p:xfrm>
              <a:off x="1726132" y="2460684"/>
              <a:ext cx="1751623" cy="3394899"/>
            </p:xfrm>
            <a:graphic>
              <a:graphicData uri="http://schemas.openxmlformats.org/drawingml/2006/table">
                <a:tbl>
                  <a:tblPr firstRow="1" bandRow="1">
                    <a:tableStyleId>{8EC20E35-A176-4012-BC5E-935CFFF8708E}</a:tableStyleId>
                  </a:tblPr>
                  <a:tblGrid>
                    <a:gridCol w="535337">
                      <a:extLst>
                        <a:ext uri="{9D8B030D-6E8A-4147-A177-3AD203B41FA5}">
                          <a16:colId xmlns:a16="http://schemas.microsoft.com/office/drawing/2014/main" val="2273035665"/>
                        </a:ext>
                      </a:extLst>
                    </a:gridCol>
                    <a:gridCol w="515265">
                      <a:extLst>
                        <a:ext uri="{9D8B030D-6E8A-4147-A177-3AD203B41FA5}">
                          <a16:colId xmlns:a16="http://schemas.microsoft.com/office/drawing/2014/main" val="1360383225"/>
                        </a:ext>
                      </a:extLst>
                    </a:gridCol>
                    <a:gridCol w="701021">
                      <a:extLst>
                        <a:ext uri="{9D8B030D-6E8A-4147-A177-3AD203B41FA5}">
                          <a16:colId xmlns:a16="http://schemas.microsoft.com/office/drawing/2014/main" val="342265522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oMath>
                            </m:oMathPara>
                          </a14:m>
                          <a:endParaRPr 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𝑸</m:t>
                                </m:r>
                              </m:oMath>
                            </m:oMathPara>
                          </a14:m>
                          <a:endParaRPr 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solidFill>
                                      <a:schemeClr val="bg1"/>
                                    </a:solidFill>
                                    <a:latin typeface="Cambria Math" panose="02040503050406030204" pitchFamily="18" charset="0"/>
                                  </a:rPr>
                                  <m:t>𝑺</m:t>
                                </m:r>
                              </m:oMath>
                            </m:oMathPara>
                          </a14:m>
                          <a:endParaRPr lang="en-US" sz="1800" b="1" dirty="0">
                            <a:solidFill>
                              <a:schemeClr val="bg1"/>
                            </a:solidFill>
                          </a:endParaRPr>
                        </a:p>
                      </a:txBody>
                      <a:tcPr/>
                    </a:tc>
                    <a:extLst>
                      <a:ext uri="{0D108BD9-81ED-4DB2-BD59-A6C34878D82A}">
                        <a16:rowId xmlns:a16="http://schemas.microsoft.com/office/drawing/2014/main" val="3516720460"/>
                      </a:ext>
                    </a:extLst>
                  </a:tr>
                  <a:tr h="370840">
                    <a:tc>
                      <a:txBody>
                        <a:bodyPr/>
                        <a:lstStyle/>
                        <a:p>
                          <a:pPr algn="ctr"/>
                          <a:r>
                            <a:rPr lang="en-US" sz="1600"/>
                            <a:t>T</a:t>
                          </a:r>
                          <a:endParaRPr lang="en-US" sz="1600" dirty="0"/>
                        </a:p>
                      </a:txBody>
                      <a:tcPr/>
                    </a:tc>
                    <a:tc>
                      <a:txBody>
                        <a:bodyPr/>
                        <a:lstStyle/>
                        <a:p>
                          <a:pPr algn="ctr"/>
                          <a:r>
                            <a:rPr lang="en-US" sz="1600"/>
                            <a:t>T</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2018254753"/>
                      </a:ext>
                    </a:extLst>
                  </a:tr>
                  <a:tr h="370840">
                    <a:tc>
                      <a:txBody>
                        <a:bodyPr/>
                        <a:lstStyle/>
                        <a:p>
                          <a:pPr algn="ctr"/>
                          <a:r>
                            <a:rPr lang="en-US" sz="1600"/>
                            <a:t>T</a:t>
                          </a:r>
                          <a:endParaRPr lang="en-US" sz="1600" dirty="0"/>
                        </a:p>
                      </a:txBody>
                      <a:tcPr/>
                    </a:tc>
                    <a:tc>
                      <a:txBody>
                        <a:bodyPr/>
                        <a:lstStyle/>
                        <a:p>
                          <a:pPr algn="ctr"/>
                          <a:r>
                            <a:rPr lang="en-US" sz="1600"/>
                            <a:t>T</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1514276111"/>
                      </a:ext>
                    </a:extLst>
                  </a:tr>
                  <a:tr h="370840">
                    <a:tc>
                      <a:txBody>
                        <a:bodyPr/>
                        <a:lstStyle/>
                        <a:p>
                          <a:pPr algn="ctr"/>
                          <a:r>
                            <a:rPr lang="en-US" sz="1600"/>
                            <a:t>T</a:t>
                          </a:r>
                          <a:endParaRPr lang="en-US" sz="1600" dirty="0"/>
                        </a:p>
                      </a:txBody>
                      <a:tcPr/>
                    </a:tc>
                    <a:tc>
                      <a:txBody>
                        <a:bodyPr/>
                        <a:lstStyle/>
                        <a:p>
                          <a:pPr algn="ctr"/>
                          <a:r>
                            <a:rPr lang="en-US" sz="1600"/>
                            <a:t>F</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3750708789"/>
                      </a:ext>
                    </a:extLst>
                  </a:tr>
                  <a:tr h="370840">
                    <a:tc>
                      <a:txBody>
                        <a:bodyPr/>
                        <a:lstStyle/>
                        <a:p>
                          <a:pPr algn="ctr"/>
                          <a:r>
                            <a:rPr lang="en-US" sz="1600"/>
                            <a:t>T</a:t>
                          </a:r>
                          <a:endParaRPr lang="en-US" sz="1600" dirty="0"/>
                        </a:p>
                      </a:txBody>
                      <a:tcPr/>
                    </a:tc>
                    <a:tc>
                      <a:txBody>
                        <a:bodyPr/>
                        <a:lstStyle/>
                        <a:p>
                          <a:pPr algn="ctr"/>
                          <a:r>
                            <a:rPr lang="en-US" sz="1600"/>
                            <a:t>F</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772522091"/>
                      </a:ext>
                    </a:extLst>
                  </a:tr>
                  <a:tr h="370840">
                    <a:tc>
                      <a:txBody>
                        <a:bodyPr/>
                        <a:lstStyle/>
                        <a:p>
                          <a:pPr algn="ctr"/>
                          <a:r>
                            <a:rPr lang="en-US" sz="1600"/>
                            <a:t>F</a:t>
                          </a:r>
                          <a:endParaRPr lang="en-US" sz="1600" dirty="0"/>
                        </a:p>
                      </a:txBody>
                      <a:tcPr/>
                    </a:tc>
                    <a:tc>
                      <a:txBody>
                        <a:bodyPr/>
                        <a:lstStyle/>
                        <a:p>
                          <a:pPr algn="ctr"/>
                          <a:r>
                            <a:rPr lang="en-US" sz="1600"/>
                            <a:t>T</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2332551828"/>
                      </a:ext>
                    </a:extLst>
                  </a:tr>
                  <a:tr h="370840">
                    <a:tc>
                      <a:txBody>
                        <a:bodyPr/>
                        <a:lstStyle/>
                        <a:p>
                          <a:pPr algn="ctr"/>
                          <a:r>
                            <a:rPr lang="en-US" sz="1600"/>
                            <a:t>F</a:t>
                          </a:r>
                          <a:endParaRPr lang="en-US" sz="1600" dirty="0"/>
                        </a:p>
                      </a:txBody>
                      <a:tcPr/>
                    </a:tc>
                    <a:tc>
                      <a:txBody>
                        <a:bodyPr/>
                        <a:lstStyle/>
                        <a:p>
                          <a:pPr algn="ctr"/>
                          <a:r>
                            <a:rPr lang="en-US" sz="1600"/>
                            <a:t>T</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327432221"/>
                      </a:ext>
                    </a:extLst>
                  </a:tr>
                  <a:tr h="428179">
                    <a:tc>
                      <a:txBody>
                        <a:bodyPr/>
                        <a:lstStyle/>
                        <a:p>
                          <a:pPr algn="ctr"/>
                          <a:r>
                            <a:rPr lang="en-US" sz="1600"/>
                            <a:t>F</a:t>
                          </a:r>
                          <a:endParaRPr lang="en-US" sz="1600" dirty="0"/>
                        </a:p>
                      </a:txBody>
                      <a:tcPr/>
                    </a:tc>
                    <a:tc>
                      <a:txBody>
                        <a:bodyPr/>
                        <a:lstStyle/>
                        <a:p>
                          <a:pPr algn="ctr"/>
                          <a:r>
                            <a:rPr lang="en-US" sz="1600"/>
                            <a:t>F</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62403458"/>
                      </a:ext>
                    </a:extLst>
                  </a:tr>
                  <a:tr h="370840">
                    <a:tc>
                      <a:txBody>
                        <a:bodyPr/>
                        <a:lstStyle/>
                        <a:p>
                          <a:pPr algn="ctr"/>
                          <a:r>
                            <a:rPr lang="en-US" sz="1600"/>
                            <a:t>F</a:t>
                          </a:r>
                          <a:endParaRPr lang="en-US" sz="1600" dirty="0"/>
                        </a:p>
                      </a:txBody>
                      <a:tcPr/>
                    </a:tc>
                    <a:tc>
                      <a:txBody>
                        <a:bodyPr/>
                        <a:lstStyle/>
                        <a:p>
                          <a:pPr algn="ctr"/>
                          <a:r>
                            <a:rPr lang="en-US" sz="1600"/>
                            <a:t>F</a:t>
                          </a:r>
                          <a:endParaRPr lang="en-US" sz="1600" dirty="0"/>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Choice>
        <mc:Fallback xmlns="">
          <p:graphicFrame>
            <p:nvGraphicFramePr>
              <p:cNvPr id="5" name="Table 4">
                <a:extLst>
                  <a:ext uri="{FF2B5EF4-FFF2-40B4-BE49-F238E27FC236}">
                    <a16:creationId xmlns:a16="http://schemas.microsoft.com/office/drawing/2014/main" id="{3002A6C3-F1B0-F5EF-4E7A-F04645155DB3}"/>
                  </a:ext>
                </a:extLst>
              </p:cNvPr>
              <p:cNvGraphicFramePr>
                <a:graphicFrameLocks noGrp="1"/>
              </p:cNvGraphicFramePr>
              <p:nvPr>
                <p:extLst>
                  <p:ext uri="{D42A27DB-BD31-4B8C-83A1-F6EECF244321}">
                    <p14:modId xmlns:p14="http://schemas.microsoft.com/office/powerpoint/2010/main" val="3672967637"/>
                  </p:ext>
                </p:extLst>
              </p:nvPr>
            </p:nvGraphicFramePr>
            <p:xfrm>
              <a:off x="1726132" y="2460684"/>
              <a:ext cx="1751623" cy="3394899"/>
            </p:xfrm>
            <a:graphic>
              <a:graphicData uri="http://schemas.openxmlformats.org/drawingml/2006/table">
                <a:tbl>
                  <a:tblPr firstRow="1" bandRow="1">
                    <a:tableStyleId>{8EC20E35-A176-4012-BC5E-935CFFF8708E}</a:tableStyleId>
                  </a:tblPr>
                  <a:tblGrid>
                    <a:gridCol w="535337">
                      <a:extLst>
                        <a:ext uri="{9D8B030D-6E8A-4147-A177-3AD203B41FA5}">
                          <a16:colId xmlns:a16="http://schemas.microsoft.com/office/drawing/2014/main" val="2273035665"/>
                        </a:ext>
                      </a:extLst>
                    </a:gridCol>
                    <a:gridCol w="515265">
                      <a:extLst>
                        <a:ext uri="{9D8B030D-6E8A-4147-A177-3AD203B41FA5}">
                          <a16:colId xmlns:a16="http://schemas.microsoft.com/office/drawing/2014/main" val="1360383225"/>
                        </a:ext>
                      </a:extLst>
                    </a:gridCol>
                    <a:gridCol w="701021">
                      <a:extLst>
                        <a:ext uri="{9D8B030D-6E8A-4147-A177-3AD203B41FA5}">
                          <a16:colId xmlns:a16="http://schemas.microsoft.com/office/drawing/2014/main" val="3422655227"/>
                        </a:ext>
                      </a:extLst>
                    </a:gridCol>
                  </a:tblGrid>
                  <a:tr h="370840">
                    <a:tc>
                      <a:txBody>
                        <a:bodyPr/>
                        <a:lstStyle/>
                        <a:p>
                          <a:endParaRPr lang="en-US"/>
                        </a:p>
                      </a:txBody>
                      <a:tcPr>
                        <a:blipFill>
                          <a:blip r:embed="rId3"/>
                          <a:stretch>
                            <a:fillRect t="-3279" r="-229545" b="-826230"/>
                          </a:stretch>
                        </a:blipFill>
                      </a:tcPr>
                    </a:tc>
                    <a:tc>
                      <a:txBody>
                        <a:bodyPr/>
                        <a:lstStyle/>
                        <a:p>
                          <a:endParaRPr lang="en-US"/>
                        </a:p>
                      </a:txBody>
                      <a:tcPr>
                        <a:blipFill>
                          <a:blip r:embed="rId3"/>
                          <a:stretch>
                            <a:fillRect l="-103529" t="-3279" r="-137647" b="-826230"/>
                          </a:stretch>
                        </a:blipFill>
                      </a:tcPr>
                    </a:tc>
                    <a:tc>
                      <a:txBody>
                        <a:bodyPr/>
                        <a:lstStyle/>
                        <a:p>
                          <a:endParaRPr lang="en-US"/>
                        </a:p>
                      </a:txBody>
                      <a:tcPr>
                        <a:blipFill>
                          <a:blip r:embed="rId3"/>
                          <a:stretch>
                            <a:fillRect l="-150435" t="-3279" r="-1739" b="-826230"/>
                          </a:stretch>
                        </a:blipFill>
                      </a:tcPr>
                    </a:tc>
                    <a:extLst>
                      <a:ext uri="{0D108BD9-81ED-4DB2-BD59-A6C34878D82A}">
                        <a16:rowId xmlns:a16="http://schemas.microsoft.com/office/drawing/2014/main" val="3516720460"/>
                      </a:ext>
                    </a:extLst>
                  </a:tr>
                  <a:tr h="370840">
                    <a:tc>
                      <a:txBody>
                        <a:bodyPr/>
                        <a:lstStyle/>
                        <a:p>
                          <a:pPr algn="ctr"/>
                          <a:r>
                            <a:rPr lang="en-US" sz="1600"/>
                            <a:t>T</a:t>
                          </a:r>
                          <a:endParaRPr lang="en-US" sz="1600" dirty="0"/>
                        </a:p>
                      </a:txBody>
                      <a:tcPr/>
                    </a:tc>
                    <a:tc>
                      <a:txBody>
                        <a:bodyPr/>
                        <a:lstStyle/>
                        <a:p>
                          <a:pPr algn="ctr"/>
                          <a:r>
                            <a:rPr lang="en-US" sz="1600"/>
                            <a:t>T</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2018254753"/>
                      </a:ext>
                    </a:extLst>
                  </a:tr>
                  <a:tr h="370840">
                    <a:tc>
                      <a:txBody>
                        <a:bodyPr/>
                        <a:lstStyle/>
                        <a:p>
                          <a:pPr algn="ctr"/>
                          <a:r>
                            <a:rPr lang="en-US" sz="1600"/>
                            <a:t>T</a:t>
                          </a:r>
                          <a:endParaRPr lang="en-US" sz="1600" dirty="0"/>
                        </a:p>
                      </a:txBody>
                      <a:tcPr/>
                    </a:tc>
                    <a:tc>
                      <a:txBody>
                        <a:bodyPr/>
                        <a:lstStyle/>
                        <a:p>
                          <a:pPr algn="ctr"/>
                          <a:r>
                            <a:rPr lang="en-US" sz="1600"/>
                            <a:t>T</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1514276111"/>
                      </a:ext>
                    </a:extLst>
                  </a:tr>
                  <a:tr h="370840">
                    <a:tc>
                      <a:txBody>
                        <a:bodyPr/>
                        <a:lstStyle/>
                        <a:p>
                          <a:pPr algn="ctr"/>
                          <a:r>
                            <a:rPr lang="en-US" sz="1600"/>
                            <a:t>T</a:t>
                          </a:r>
                          <a:endParaRPr lang="en-US" sz="1600" dirty="0"/>
                        </a:p>
                      </a:txBody>
                      <a:tcPr/>
                    </a:tc>
                    <a:tc>
                      <a:txBody>
                        <a:bodyPr/>
                        <a:lstStyle/>
                        <a:p>
                          <a:pPr algn="ctr"/>
                          <a:r>
                            <a:rPr lang="en-US" sz="1600"/>
                            <a:t>F</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3750708789"/>
                      </a:ext>
                    </a:extLst>
                  </a:tr>
                  <a:tr h="370840">
                    <a:tc>
                      <a:txBody>
                        <a:bodyPr/>
                        <a:lstStyle/>
                        <a:p>
                          <a:pPr algn="ctr"/>
                          <a:r>
                            <a:rPr lang="en-US" sz="1600"/>
                            <a:t>T</a:t>
                          </a:r>
                          <a:endParaRPr lang="en-US" sz="1600" dirty="0"/>
                        </a:p>
                      </a:txBody>
                      <a:tcPr/>
                    </a:tc>
                    <a:tc>
                      <a:txBody>
                        <a:bodyPr/>
                        <a:lstStyle/>
                        <a:p>
                          <a:pPr algn="ctr"/>
                          <a:r>
                            <a:rPr lang="en-US" sz="1600"/>
                            <a:t>F</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772522091"/>
                      </a:ext>
                    </a:extLst>
                  </a:tr>
                  <a:tr h="370840">
                    <a:tc>
                      <a:txBody>
                        <a:bodyPr/>
                        <a:lstStyle/>
                        <a:p>
                          <a:pPr algn="ctr"/>
                          <a:r>
                            <a:rPr lang="en-US" sz="1600"/>
                            <a:t>F</a:t>
                          </a:r>
                          <a:endParaRPr lang="en-US" sz="1600" dirty="0"/>
                        </a:p>
                      </a:txBody>
                      <a:tcPr/>
                    </a:tc>
                    <a:tc>
                      <a:txBody>
                        <a:bodyPr/>
                        <a:lstStyle/>
                        <a:p>
                          <a:pPr algn="ctr"/>
                          <a:r>
                            <a:rPr lang="en-US" sz="1600"/>
                            <a:t>T</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2332551828"/>
                      </a:ext>
                    </a:extLst>
                  </a:tr>
                  <a:tr h="370840">
                    <a:tc>
                      <a:txBody>
                        <a:bodyPr/>
                        <a:lstStyle/>
                        <a:p>
                          <a:pPr algn="ctr"/>
                          <a:r>
                            <a:rPr lang="en-US" sz="1600"/>
                            <a:t>F</a:t>
                          </a:r>
                          <a:endParaRPr lang="en-US" sz="1600" dirty="0"/>
                        </a:p>
                      </a:txBody>
                      <a:tcPr/>
                    </a:tc>
                    <a:tc>
                      <a:txBody>
                        <a:bodyPr/>
                        <a:lstStyle/>
                        <a:p>
                          <a:pPr algn="ctr"/>
                          <a:r>
                            <a:rPr lang="en-US" sz="1600"/>
                            <a:t>T</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327432221"/>
                      </a:ext>
                    </a:extLst>
                  </a:tr>
                  <a:tr h="428179">
                    <a:tc>
                      <a:txBody>
                        <a:bodyPr/>
                        <a:lstStyle/>
                        <a:p>
                          <a:pPr algn="ctr"/>
                          <a:r>
                            <a:rPr lang="en-US" sz="1600"/>
                            <a:t>F</a:t>
                          </a:r>
                          <a:endParaRPr lang="en-US" sz="1600" dirty="0"/>
                        </a:p>
                      </a:txBody>
                      <a:tcPr/>
                    </a:tc>
                    <a:tc>
                      <a:txBody>
                        <a:bodyPr/>
                        <a:lstStyle/>
                        <a:p>
                          <a:pPr algn="ctr"/>
                          <a:r>
                            <a:rPr lang="en-US" sz="1600"/>
                            <a:t>F</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62403458"/>
                      </a:ext>
                    </a:extLst>
                  </a:tr>
                  <a:tr h="370840">
                    <a:tc>
                      <a:txBody>
                        <a:bodyPr/>
                        <a:lstStyle/>
                        <a:p>
                          <a:pPr algn="ctr"/>
                          <a:r>
                            <a:rPr lang="en-US" sz="1600"/>
                            <a:t>F</a:t>
                          </a:r>
                          <a:endParaRPr lang="en-US" sz="1600" dirty="0"/>
                        </a:p>
                      </a:txBody>
                      <a:tcPr/>
                    </a:tc>
                    <a:tc>
                      <a:txBody>
                        <a:bodyPr/>
                        <a:lstStyle/>
                        <a:p>
                          <a:pPr algn="ctr"/>
                          <a:r>
                            <a:rPr lang="en-US" sz="1600"/>
                            <a:t>F</a:t>
                          </a:r>
                          <a:endParaRPr lang="en-US" sz="1600" dirty="0"/>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6C07A89-601C-1F57-D58A-476D1573656B}"/>
                  </a:ext>
                </a:extLst>
              </p:cNvPr>
              <p:cNvSpPr txBox="1"/>
              <p:nvPr/>
            </p:nvSpPr>
            <p:spPr>
              <a:xfrm>
                <a:off x="9312929" y="4259268"/>
                <a:ext cx="1152939" cy="369332"/>
              </a:xfrm>
              <a:prstGeom prst="rect">
                <a:avLst/>
              </a:prstGeom>
              <a:noFill/>
              <a:ln>
                <a:noFill/>
              </a:ln>
            </p:spPr>
            <p:txBody>
              <a:bodyPr wrap="square">
                <a:spAutoFit/>
              </a:bodyPr>
              <a:lstStyle/>
              <a:p>
                <a14:m>
                  <m:oMath xmlns:m="http://schemas.openxmlformats.org/officeDocument/2006/math">
                    <m:r>
                      <a:rPr lang="en-US" sz="1800" b="0" i="1" dirty="0" smtClean="0">
                        <a:solidFill>
                          <a:schemeClr val="tx1"/>
                        </a:solidFill>
                        <a:latin typeface="Cambria Math" panose="02040503050406030204" pitchFamily="18" charset="0"/>
                      </a:rPr>
                      <m:t>𝐾𝐵</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rPr>
                      <m:t>𝑆</m:t>
                    </m:r>
                  </m:oMath>
                </a14:m>
                <a:r>
                  <a:rPr lang="en-US" sz="1800" dirty="0">
                    <a:solidFill>
                      <a:schemeClr val="tx1"/>
                    </a:solidFill>
                  </a:rPr>
                  <a:t>  ?</a:t>
                </a:r>
                <a:endParaRPr lang="en-US" dirty="0">
                  <a:solidFill>
                    <a:schemeClr val="tx1"/>
                  </a:solidFill>
                </a:endParaRPr>
              </a:p>
            </p:txBody>
          </p:sp>
        </mc:Choice>
        <mc:Fallback xmlns="">
          <p:sp>
            <p:nvSpPr>
              <p:cNvPr id="11" name="TextBox 10">
                <a:extLst>
                  <a:ext uri="{FF2B5EF4-FFF2-40B4-BE49-F238E27FC236}">
                    <a16:creationId xmlns:a16="http://schemas.microsoft.com/office/drawing/2014/main" id="{46C07A89-601C-1F57-D58A-476D1573656B}"/>
                  </a:ext>
                </a:extLst>
              </p:cNvPr>
              <p:cNvSpPr txBox="1">
                <a:spLocks noRot="1" noChangeAspect="1" noMove="1" noResize="1" noEditPoints="1" noAdjustHandles="1" noChangeArrowheads="1" noChangeShapeType="1" noTextEdit="1"/>
              </p:cNvSpPr>
              <p:nvPr/>
            </p:nvSpPr>
            <p:spPr>
              <a:xfrm>
                <a:off x="9312929" y="4259268"/>
                <a:ext cx="1152939" cy="369332"/>
              </a:xfrm>
              <a:prstGeom prst="rect">
                <a:avLst/>
              </a:prstGeom>
              <a:blipFill>
                <a:blip r:embed="rId4"/>
                <a:stretch>
                  <a:fillRect t="-10000" r="-2116"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CC2A50-0AA6-C807-B608-D98BD95A4283}"/>
                  </a:ext>
                </a:extLst>
              </p:cNvPr>
              <p:cNvSpPr txBox="1"/>
              <p:nvPr/>
            </p:nvSpPr>
            <p:spPr>
              <a:xfrm>
                <a:off x="8493945" y="4784054"/>
                <a:ext cx="2790908" cy="1200329"/>
              </a:xfrm>
              <a:prstGeom prst="rect">
                <a:avLst/>
              </a:prstGeom>
              <a:noFill/>
              <a:ln w="25400">
                <a:solidFill>
                  <a:srgbClr val="FF0000"/>
                </a:solidFill>
              </a:ln>
            </p:spPr>
            <p:txBody>
              <a:bodyPr wrap="square">
                <a:spAutoFit/>
              </a:bodyPr>
              <a:lstStyle/>
              <a:p>
                <a:pPr algn="ctr"/>
                <a:r>
                  <a:rPr lang="en-US" dirty="0"/>
                  <a:t>Yes.</a:t>
                </a:r>
              </a:p>
              <a:p>
                <a:pPr algn="ctr"/>
                <a:r>
                  <a:rPr lang="en-US" dirty="0"/>
                  <a:t>Recall </a:t>
                </a:r>
                <a14:m>
                  <m:oMath xmlns:m="http://schemas.openxmlformats.org/officeDocument/2006/math">
                    <m:r>
                      <a:rPr lang="en-US" i="1" dirty="0">
                        <a:latin typeface="Cambria Math" panose="02040503050406030204" pitchFamily="18" charset="0"/>
                      </a:rPr>
                      <m:t>𝐾𝐵</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𝑆</m:t>
                    </m:r>
                  </m:oMath>
                </a14:m>
                <a:r>
                  <a:rPr lang="en-US" dirty="0"/>
                  <a:t> if and only if in every model where </a:t>
                </a:r>
                <a14:m>
                  <m:oMath xmlns:m="http://schemas.openxmlformats.org/officeDocument/2006/math">
                    <m:r>
                      <a:rPr lang="en-US" b="0" i="1" smtClean="0">
                        <a:latin typeface="Cambria Math" panose="02040503050406030204" pitchFamily="18" charset="0"/>
                      </a:rPr>
                      <m:t>𝐾𝐵</m:t>
                    </m:r>
                  </m:oMath>
                </a14:m>
                <a:r>
                  <a:rPr lang="en-US" dirty="0"/>
                  <a:t> is true, </a:t>
                </a:r>
                <a14:m>
                  <m:oMath xmlns:m="http://schemas.openxmlformats.org/officeDocument/2006/math">
                    <m:r>
                      <a:rPr lang="en-US" i="1" dirty="0" smtClean="0">
                        <a:latin typeface="Cambria Math" panose="02040503050406030204" pitchFamily="18" charset="0"/>
                      </a:rPr>
                      <m:t>𝑆</m:t>
                    </m:r>
                  </m:oMath>
                </a14:m>
                <a:r>
                  <a:rPr lang="en-US" dirty="0"/>
                  <a:t> is also true.</a:t>
                </a:r>
                <a:endParaRPr lang="en-US" dirty="0">
                  <a:solidFill>
                    <a:schemeClr val="tx1"/>
                  </a:solidFill>
                </a:endParaRPr>
              </a:p>
            </p:txBody>
          </p:sp>
        </mc:Choice>
        <mc:Fallback xmlns="">
          <p:sp>
            <p:nvSpPr>
              <p:cNvPr id="12" name="TextBox 11">
                <a:extLst>
                  <a:ext uri="{FF2B5EF4-FFF2-40B4-BE49-F238E27FC236}">
                    <a16:creationId xmlns:a16="http://schemas.microsoft.com/office/drawing/2014/main" id="{A6CC2A50-0AA6-C807-B608-D98BD95A4283}"/>
                  </a:ext>
                </a:extLst>
              </p:cNvPr>
              <p:cNvSpPr txBox="1">
                <a:spLocks noRot="1" noChangeAspect="1" noMove="1" noResize="1" noEditPoints="1" noAdjustHandles="1" noChangeArrowheads="1" noChangeShapeType="1" noTextEdit="1"/>
              </p:cNvSpPr>
              <p:nvPr/>
            </p:nvSpPr>
            <p:spPr>
              <a:xfrm>
                <a:off x="8493945" y="4784054"/>
                <a:ext cx="2790908" cy="1200329"/>
              </a:xfrm>
              <a:prstGeom prst="rect">
                <a:avLst/>
              </a:prstGeom>
              <a:blipFill>
                <a:blip r:embed="rId5"/>
                <a:stretch>
                  <a:fillRect l="-1082" t="-1990" r="-2814" b="-5970"/>
                </a:stretch>
              </a:blipFill>
              <a:ln w="25400">
                <a:solidFill>
                  <a:srgbClr val="FF0000"/>
                </a:solidFill>
              </a:ln>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D41F39E-BD08-E15B-39EF-508CB88EA84E}"/>
              </a:ext>
            </a:extLst>
          </p:cNvPr>
          <p:cNvSpPr/>
          <p:nvPr/>
        </p:nvSpPr>
        <p:spPr>
          <a:xfrm>
            <a:off x="2806811" y="2836184"/>
            <a:ext cx="628152" cy="353386"/>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F9807-6FDA-D204-6475-2DE5C5B7F5B5}"/>
                  </a:ext>
                </a:extLst>
              </p:cNvPr>
              <p:cNvSpPr txBox="1"/>
              <p:nvPr/>
            </p:nvSpPr>
            <p:spPr>
              <a:xfrm>
                <a:off x="9312929" y="2163548"/>
                <a:ext cx="1152939" cy="369332"/>
              </a:xfrm>
              <a:prstGeom prst="rect">
                <a:avLst/>
              </a:prstGeom>
              <a:noFill/>
              <a:ln>
                <a:noFill/>
              </a:ln>
            </p:spPr>
            <p:txBody>
              <a:bodyPr wrap="square">
                <a:spAutoFit/>
              </a:bodyPr>
              <a:lstStyle/>
              <a:p>
                <a14:m>
                  <m:oMath xmlns:m="http://schemas.openxmlformats.org/officeDocument/2006/math">
                    <m:r>
                      <a:rPr lang="en-US" sz="1800" b="0" i="1" dirty="0" smtClean="0">
                        <a:solidFill>
                          <a:schemeClr val="tx1"/>
                        </a:solidFill>
                        <a:latin typeface="Cambria Math" panose="02040503050406030204" pitchFamily="18" charset="0"/>
                      </a:rPr>
                      <m:t>𝐾𝐵</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rPr>
                      <m:t>𝑆</m:t>
                    </m:r>
                  </m:oMath>
                </a14:m>
                <a:r>
                  <a:rPr lang="en-US" sz="1800" dirty="0">
                    <a:solidFill>
                      <a:schemeClr val="tx1"/>
                    </a:solidFill>
                  </a:rPr>
                  <a:t>  ?</a:t>
                </a:r>
                <a:endParaRPr lang="en-US" dirty="0">
                  <a:solidFill>
                    <a:schemeClr val="tx1"/>
                  </a:solidFill>
                </a:endParaRPr>
              </a:p>
            </p:txBody>
          </p:sp>
        </mc:Choice>
        <mc:Fallback xmlns="">
          <p:sp>
            <p:nvSpPr>
              <p:cNvPr id="23" name="TextBox 22">
                <a:extLst>
                  <a:ext uri="{FF2B5EF4-FFF2-40B4-BE49-F238E27FC236}">
                    <a16:creationId xmlns:a16="http://schemas.microsoft.com/office/drawing/2014/main" id="{AB6F9807-6FDA-D204-6475-2DE5C5B7F5B5}"/>
                  </a:ext>
                </a:extLst>
              </p:cNvPr>
              <p:cNvSpPr txBox="1">
                <a:spLocks noRot="1" noChangeAspect="1" noMove="1" noResize="1" noEditPoints="1" noAdjustHandles="1" noChangeArrowheads="1" noChangeShapeType="1" noTextEdit="1"/>
              </p:cNvSpPr>
              <p:nvPr/>
            </p:nvSpPr>
            <p:spPr>
              <a:xfrm>
                <a:off x="9312929" y="2163548"/>
                <a:ext cx="1152939" cy="369332"/>
              </a:xfrm>
              <a:prstGeom prst="rect">
                <a:avLst/>
              </a:prstGeom>
              <a:blipFill>
                <a:blip r:embed="rId6"/>
                <a:stretch>
                  <a:fillRect t="-10000" r="-1587"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1D742EA-A08A-8A05-C6C2-F10DA79AFF49}"/>
                  </a:ext>
                </a:extLst>
              </p:cNvPr>
              <p:cNvSpPr txBox="1"/>
              <p:nvPr/>
            </p:nvSpPr>
            <p:spPr>
              <a:xfrm>
                <a:off x="8493945" y="2688334"/>
                <a:ext cx="2790908" cy="923330"/>
              </a:xfrm>
              <a:prstGeom prst="rect">
                <a:avLst/>
              </a:prstGeom>
              <a:noFill/>
              <a:ln w="25400">
                <a:solidFill>
                  <a:srgbClr val="1F08A8"/>
                </a:solidFill>
              </a:ln>
            </p:spPr>
            <p:txBody>
              <a:bodyPr wrap="square">
                <a:spAutoFit/>
              </a:bodyPr>
              <a:lstStyle/>
              <a:p>
                <a:pPr algn="ctr"/>
                <a:r>
                  <a:rPr lang="en-US" dirty="0"/>
                  <a:t>Yes.</a:t>
                </a:r>
              </a:p>
              <a:p>
                <a:pPr algn="ctr"/>
                <a:r>
                  <a:rPr lang="en-US" dirty="0"/>
                  <a:t>There exists a way to derive </a:t>
                </a:r>
              </a:p>
              <a:p>
                <a:pPr algn="ctr"/>
                <a14:m>
                  <m:oMath xmlns:m="http://schemas.openxmlformats.org/officeDocument/2006/math">
                    <m:r>
                      <a:rPr lang="en-US" i="1" dirty="0" smtClean="0">
                        <a:latin typeface="Cambria Math" panose="02040503050406030204" pitchFamily="18" charset="0"/>
                      </a:rPr>
                      <m:t>𝑆</m:t>
                    </m:r>
                  </m:oMath>
                </a14:m>
                <a:r>
                  <a:rPr lang="en-US" dirty="0"/>
                  <a:t> from </a:t>
                </a:r>
                <a14:m>
                  <m:oMath xmlns:m="http://schemas.openxmlformats.org/officeDocument/2006/math">
                    <m:r>
                      <a:rPr lang="en-US" b="0" i="1" smtClean="0">
                        <a:latin typeface="Cambria Math" panose="02040503050406030204" pitchFamily="18" charset="0"/>
                      </a:rPr>
                      <m:t>𝐾𝐵</m:t>
                    </m:r>
                  </m:oMath>
                </a14:m>
                <a:r>
                  <a:rPr lang="en-US" dirty="0"/>
                  <a:t>.</a:t>
                </a:r>
              </a:p>
            </p:txBody>
          </p:sp>
        </mc:Choice>
        <mc:Fallback xmlns="">
          <p:sp>
            <p:nvSpPr>
              <p:cNvPr id="24" name="TextBox 23">
                <a:extLst>
                  <a:ext uri="{FF2B5EF4-FFF2-40B4-BE49-F238E27FC236}">
                    <a16:creationId xmlns:a16="http://schemas.microsoft.com/office/drawing/2014/main" id="{31D742EA-A08A-8A05-C6C2-F10DA79AFF49}"/>
                  </a:ext>
                </a:extLst>
              </p:cNvPr>
              <p:cNvSpPr txBox="1">
                <a:spLocks noRot="1" noChangeAspect="1" noMove="1" noResize="1" noEditPoints="1" noAdjustHandles="1" noChangeArrowheads="1" noChangeShapeType="1" noTextEdit="1"/>
              </p:cNvSpPr>
              <p:nvPr/>
            </p:nvSpPr>
            <p:spPr>
              <a:xfrm>
                <a:off x="8493945" y="2688334"/>
                <a:ext cx="2790908" cy="923330"/>
              </a:xfrm>
              <a:prstGeom prst="rect">
                <a:avLst/>
              </a:prstGeom>
              <a:blipFill>
                <a:blip r:embed="rId7"/>
                <a:stretch>
                  <a:fillRect l="-866" t="-1935" r="-2381" b="-8387"/>
                </a:stretch>
              </a:blipFill>
              <a:ln w="25400">
                <a:solidFill>
                  <a:srgbClr val="1F08A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693FF90-968D-25DC-B114-58A3E6B72B9F}"/>
                  </a:ext>
                </a:extLst>
              </p:cNvPr>
              <p:cNvGraphicFramePr>
                <a:graphicFrameLocks noGrp="1"/>
              </p:cNvGraphicFramePr>
              <p:nvPr>
                <p:extLst>
                  <p:ext uri="{D42A27DB-BD31-4B8C-83A1-F6EECF244321}">
                    <p14:modId xmlns:p14="http://schemas.microsoft.com/office/powerpoint/2010/main" val="3017435753"/>
                  </p:ext>
                </p:extLst>
              </p:nvPr>
            </p:nvGraphicFramePr>
            <p:xfrm>
              <a:off x="4528342" y="2459000"/>
              <a:ext cx="2750963" cy="3394899"/>
            </p:xfrm>
            <a:graphic>
              <a:graphicData uri="http://schemas.openxmlformats.org/drawingml/2006/table">
                <a:tbl>
                  <a:tblPr firstRow="1" bandRow="1">
                    <a:tableStyleId>{8EC20E35-A176-4012-BC5E-935CFFF8708E}</a:tableStyleId>
                  </a:tblPr>
                  <a:tblGrid>
                    <a:gridCol w="2750963">
                      <a:extLst>
                        <a:ext uri="{9D8B030D-6E8A-4147-A177-3AD203B41FA5}">
                          <a16:colId xmlns:a16="http://schemas.microsoft.com/office/drawing/2014/main" val="282858131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bg1"/>
                                    </a:solidFill>
                                    <a:latin typeface="Cambria Math" panose="02040503050406030204" pitchFamily="18" charset="0"/>
                                  </a:rPr>
                                  <m:t>𝑲𝑩</m:t>
                                </m:r>
                                <m:r>
                                  <a:rPr lang="en-US" sz="1800" b="1" i="1" dirty="0" smtClean="0">
                                    <a:solidFill>
                                      <a:schemeClr val="bg1"/>
                                    </a:solidFill>
                                    <a:latin typeface="Cambria Math" panose="02040503050406030204" pitchFamily="18" charset="0"/>
                                  </a:rPr>
                                  <m:t>=</m:t>
                                </m:r>
                                <m:d>
                                  <m:dPr>
                                    <m:begChr m:val="{"/>
                                    <m:endChr m:val="}"/>
                                    <m:ctrlPr>
                                      <a:rPr lang="en-US" sz="1800" b="1" i="1" dirty="0">
                                        <a:solidFill>
                                          <a:schemeClr val="bg1"/>
                                        </a:solidFill>
                                        <a:latin typeface="Cambria Math" panose="02040503050406030204" pitchFamily="18" charset="0"/>
                                      </a:rPr>
                                    </m:ctrlPr>
                                  </m:dPr>
                                  <m:e>
                                    <m:r>
                                      <a:rPr lang="en-US" sz="1800" b="1" i="1" dirty="0">
                                        <a:solidFill>
                                          <a:schemeClr val="bg1"/>
                                        </a:solidFill>
                                        <a:latin typeface="Cambria Math" panose="02040503050406030204" pitchFamily="18" charset="0"/>
                                      </a:rPr>
                                      <m:t>𝑷</m:t>
                                    </m:r>
                                    <m:r>
                                      <a:rPr lang="en-US" sz="1800" b="1" i="1" dirty="0">
                                        <a:solidFill>
                                          <a:schemeClr val="bg1"/>
                                        </a:solidFill>
                                        <a:latin typeface="Cambria Math" panose="02040503050406030204" pitchFamily="18" charset="0"/>
                                      </a:rPr>
                                      <m:t>∧</m:t>
                                    </m:r>
                                    <m:r>
                                      <a:rPr lang="en-US" sz="1800" b="1" i="1" dirty="0">
                                        <a:solidFill>
                                          <a:schemeClr val="bg1"/>
                                        </a:solidFill>
                                        <a:latin typeface="Cambria Math" panose="02040503050406030204" pitchFamily="18" charset="0"/>
                                      </a:rPr>
                                      <m:t>𝑸</m:t>
                                    </m:r>
                                    <m:r>
                                      <a:rPr lang="en-US" sz="1800" b="1" i="1" dirty="0">
                                        <a:solidFill>
                                          <a:schemeClr val="bg1"/>
                                        </a:solidFill>
                                        <a:latin typeface="Cambria Math" panose="02040503050406030204" pitchFamily="18" charset="0"/>
                                      </a:rPr>
                                      <m:t>∧</m:t>
                                    </m:r>
                                    <m:d>
                                      <m:dPr>
                                        <m:ctrlPr>
                                          <a:rPr lang="en-US" sz="1800" b="1" i="1" dirty="0">
                                            <a:solidFill>
                                              <a:schemeClr val="bg1"/>
                                            </a:solidFill>
                                            <a:latin typeface="Cambria Math" panose="02040503050406030204" pitchFamily="18" charset="0"/>
                                          </a:rPr>
                                        </m:ctrlPr>
                                      </m:dPr>
                                      <m:e>
                                        <m:r>
                                          <a:rPr lang="en-US" sz="1800" b="1" i="1" dirty="0" smtClean="0">
                                            <a:solidFill>
                                              <a:schemeClr val="bg1"/>
                                            </a:solidFill>
                                            <a:latin typeface="Cambria Math" panose="02040503050406030204" pitchFamily="18" charset="0"/>
                                          </a:rPr>
                                          <m:t>𝑷</m:t>
                                        </m:r>
                                        <m:r>
                                          <a:rPr lang="en-US" sz="1800" b="1" i="1" dirty="0" smtClean="0">
                                            <a:solidFill>
                                              <a:schemeClr val="bg1"/>
                                            </a:solidFill>
                                            <a:latin typeface="Cambria Math" panose="02040503050406030204" pitchFamily="18" charset="0"/>
                                            <a:ea typeface="Cambria Math" panose="02040503050406030204" pitchFamily="18" charset="0"/>
                                          </a:rPr>
                                          <m:t>⇒</m:t>
                                        </m:r>
                                        <m:r>
                                          <a:rPr lang="en-US" sz="1800" b="1" i="1" dirty="0">
                                            <a:solidFill>
                                              <a:schemeClr val="bg1"/>
                                            </a:solidFill>
                                            <a:latin typeface="Cambria Math" panose="02040503050406030204" pitchFamily="18" charset="0"/>
                                          </a:rPr>
                                          <m:t>𝑺</m:t>
                                        </m:r>
                                      </m:e>
                                    </m:d>
                                  </m:e>
                                </m:d>
                              </m:oMath>
                            </m:oMathPara>
                          </a14:m>
                          <a:endParaRPr lang="en-US" sz="1800" b="1" dirty="0">
                            <a:solidFill>
                              <a:schemeClr val="bg1"/>
                            </a:solidFill>
                          </a:endParaRPr>
                        </a:p>
                      </a:txBody>
                      <a:tcPr/>
                    </a:tc>
                    <a:extLst>
                      <a:ext uri="{0D108BD9-81ED-4DB2-BD59-A6C34878D82A}">
                        <a16:rowId xmlns:a16="http://schemas.microsoft.com/office/drawing/2014/main" val="1165021052"/>
                      </a:ext>
                    </a:extLst>
                  </a:tr>
                  <a:tr h="370840">
                    <a:tc>
                      <a:txBody>
                        <a:bodyPr/>
                        <a:lstStyle/>
                        <a:p>
                          <a:pPr algn="ctr"/>
                          <a:r>
                            <a:rPr lang="en-US" sz="1600" dirty="0"/>
                            <a:t>T</a:t>
                          </a:r>
                        </a:p>
                      </a:txBody>
                      <a:tcPr/>
                    </a:tc>
                    <a:extLst>
                      <a:ext uri="{0D108BD9-81ED-4DB2-BD59-A6C34878D82A}">
                        <a16:rowId xmlns:a16="http://schemas.microsoft.com/office/drawing/2014/main" val="2532366998"/>
                      </a:ext>
                    </a:extLst>
                  </a:tr>
                  <a:tr h="370840">
                    <a:tc>
                      <a:txBody>
                        <a:bodyPr/>
                        <a:lstStyle/>
                        <a:p>
                          <a:pPr algn="ctr"/>
                          <a:r>
                            <a:rPr lang="en-US" sz="1600" dirty="0"/>
                            <a:t>F</a:t>
                          </a:r>
                        </a:p>
                      </a:txBody>
                      <a:tcPr/>
                    </a:tc>
                    <a:extLst>
                      <a:ext uri="{0D108BD9-81ED-4DB2-BD59-A6C34878D82A}">
                        <a16:rowId xmlns:a16="http://schemas.microsoft.com/office/drawing/2014/main" val="1481499401"/>
                      </a:ext>
                    </a:extLst>
                  </a:tr>
                  <a:tr h="370840">
                    <a:tc>
                      <a:txBody>
                        <a:bodyPr/>
                        <a:lstStyle/>
                        <a:p>
                          <a:pPr algn="ctr"/>
                          <a:r>
                            <a:rPr lang="en-US" sz="1600" dirty="0"/>
                            <a:t>F</a:t>
                          </a:r>
                        </a:p>
                      </a:txBody>
                      <a:tcPr/>
                    </a:tc>
                    <a:extLst>
                      <a:ext uri="{0D108BD9-81ED-4DB2-BD59-A6C34878D82A}">
                        <a16:rowId xmlns:a16="http://schemas.microsoft.com/office/drawing/2014/main" val="2158562185"/>
                      </a:ext>
                    </a:extLst>
                  </a:tr>
                  <a:tr h="370840">
                    <a:tc>
                      <a:txBody>
                        <a:bodyPr/>
                        <a:lstStyle/>
                        <a:p>
                          <a:pPr algn="ctr"/>
                          <a:r>
                            <a:rPr lang="en-US" sz="1600" dirty="0"/>
                            <a:t>F</a:t>
                          </a:r>
                        </a:p>
                      </a:txBody>
                      <a:tcPr/>
                    </a:tc>
                    <a:extLst>
                      <a:ext uri="{0D108BD9-81ED-4DB2-BD59-A6C34878D82A}">
                        <a16:rowId xmlns:a16="http://schemas.microsoft.com/office/drawing/2014/main" val="3398218628"/>
                      </a:ext>
                    </a:extLst>
                  </a:tr>
                  <a:tr h="370840">
                    <a:tc>
                      <a:txBody>
                        <a:bodyPr/>
                        <a:lstStyle/>
                        <a:p>
                          <a:pPr algn="ctr"/>
                          <a:r>
                            <a:rPr lang="en-US" sz="1600" dirty="0"/>
                            <a:t>F</a:t>
                          </a:r>
                        </a:p>
                      </a:txBody>
                      <a:tcPr/>
                    </a:tc>
                    <a:extLst>
                      <a:ext uri="{0D108BD9-81ED-4DB2-BD59-A6C34878D82A}">
                        <a16:rowId xmlns:a16="http://schemas.microsoft.com/office/drawing/2014/main" val="1443755400"/>
                      </a:ext>
                    </a:extLst>
                  </a:tr>
                  <a:tr h="370840">
                    <a:tc>
                      <a:txBody>
                        <a:bodyPr/>
                        <a:lstStyle/>
                        <a:p>
                          <a:pPr algn="ctr"/>
                          <a:r>
                            <a:rPr lang="en-US" sz="1600" dirty="0"/>
                            <a:t>F</a:t>
                          </a:r>
                        </a:p>
                      </a:txBody>
                      <a:tcPr/>
                    </a:tc>
                    <a:extLst>
                      <a:ext uri="{0D108BD9-81ED-4DB2-BD59-A6C34878D82A}">
                        <a16:rowId xmlns:a16="http://schemas.microsoft.com/office/drawing/2014/main" val="1713278419"/>
                      </a:ext>
                    </a:extLst>
                  </a:tr>
                  <a:tr h="428179">
                    <a:tc>
                      <a:txBody>
                        <a:bodyPr/>
                        <a:lstStyle/>
                        <a:p>
                          <a:pPr algn="ctr"/>
                          <a:r>
                            <a:rPr lang="en-US" sz="1600" dirty="0"/>
                            <a:t>F</a:t>
                          </a:r>
                        </a:p>
                      </a:txBody>
                      <a:tcPr/>
                    </a:tc>
                    <a:extLst>
                      <a:ext uri="{0D108BD9-81ED-4DB2-BD59-A6C34878D82A}">
                        <a16:rowId xmlns:a16="http://schemas.microsoft.com/office/drawing/2014/main" val="869594622"/>
                      </a:ext>
                    </a:extLst>
                  </a:tr>
                  <a:tr h="370840">
                    <a:tc>
                      <a:txBody>
                        <a:bodyPr/>
                        <a:lstStyle/>
                        <a:p>
                          <a:pPr algn="ctr"/>
                          <a:r>
                            <a:rPr lang="en-US" sz="1600" dirty="0"/>
                            <a:t>F</a:t>
                          </a:r>
                        </a:p>
                      </a:txBody>
                      <a:tcPr/>
                    </a:tc>
                    <a:extLst>
                      <a:ext uri="{0D108BD9-81ED-4DB2-BD59-A6C34878D82A}">
                        <a16:rowId xmlns:a16="http://schemas.microsoft.com/office/drawing/2014/main" val="848876554"/>
                      </a:ext>
                    </a:extLst>
                  </a:tr>
                </a:tbl>
              </a:graphicData>
            </a:graphic>
          </p:graphicFrame>
        </mc:Choice>
        <mc:Fallback xmlns="">
          <p:graphicFrame>
            <p:nvGraphicFramePr>
              <p:cNvPr id="25" name="Table 24">
                <a:extLst>
                  <a:ext uri="{FF2B5EF4-FFF2-40B4-BE49-F238E27FC236}">
                    <a16:creationId xmlns:a16="http://schemas.microsoft.com/office/drawing/2014/main" id="{A693FF90-968D-25DC-B114-58A3E6B72B9F}"/>
                  </a:ext>
                </a:extLst>
              </p:cNvPr>
              <p:cNvGraphicFramePr>
                <a:graphicFrameLocks noGrp="1"/>
              </p:cNvGraphicFramePr>
              <p:nvPr>
                <p:extLst>
                  <p:ext uri="{D42A27DB-BD31-4B8C-83A1-F6EECF244321}">
                    <p14:modId xmlns:p14="http://schemas.microsoft.com/office/powerpoint/2010/main" val="3017435753"/>
                  </p:ext>
                </p:extLst>
              </p:nvPr>
            </p:nvGraphicFramePr>
            <p:xfrm>
              <a:off x="4528342" y="2459000"/>
              <a:ext cx="2750963" cy="3394899"/>
            </p:xfrm>
            <a:graphic>
              <a:graphicData uri="http://schemas.openxmlformats.org/drawingml/2006/table">
                <a:tbl>
                  <a:tblPr firstRow="1" bandRow="1">
                    <a:tableStyleId>{8EC20E35-A176-4012-BC5E-935CFFF8708E}</a:tableStyleId>
                  </a:tblPr>
                  <a:tblGrid>
                    <a:gridCol w="2750963">
                      <a:extLst>
                        <a:ext uri="{9D8B030D-6E8A-4147-A177-3AD203B41FA5}">
                          <a16:colId xmlns:a16="http://schemas.microsoft.com/office/drawing/2014/main" val="2828581312"/>
                        </a:ext>
                      </a:extLst>
                    </a:gridCol>
                  </a:tblGrid>
                  <a:tr h="370840">
                    <a:tc>
                      <a:txBody>
                        <a:bodyPr/>
                        <a:lstStyle/>
                        <a:p>
                          <a:endParaRPr lang="en-US"/>
                        </a:p>
                      </a:txBody>
                      <a:tcPr>
                        <a:blipFill>
                          <a:blip r:embed="rId8"/>
                          <a:stretch>
                            <a:fillRect t="-3279" r="-442" b="-824590"/>
                          </a:stretch>
                        </a:blipFill>
                      </a:tcPr>
                    </a:tc>
                    <a:extLst>
                      <a:ext uri="{0D108BD9-81ED-4DB2-BD59-A6C34878D82A}">
                        <a16:rowId xmlns:a16="http://schemas.microsoft.com/office/drawing/2014/main" val="1165021052"/>
                      </a:ext>
                    </a:extLst>
                  </a:tr>
                  <a:tr h="370840">
                    <a:tc>
                      <a:txBody>
                        <a:bodyPr/>
                        <a:lstStyle/>
                        <a:p>
                          <a:pPr algn="ctr"/>
                          <a:r>
                            <a:rPr lang="en-US" sz="1600" dirty="0"/>
                            <a:t>T</a:t>
                          </a:r>
                        </a:p>
                      </a:txBody>
                      <a:tcPr/>
                    </a:tc>
                    <a:extLst>
                      <a:ext uri="{0D108BD9-81ED-4DB2-BD59-A6C34878D82A}">
                        <a16:rowId xmlns:a16="http://schemas.microsoft.com/office/drawing/2014/main" val="2532366998"/>
                      </a:ext>
                    </a:extLst>
                  </a:tr>
                  <a:tr h="370840">
                    <a:tc>
                      <a:txBody>
                        <a:bodyPr/>
                        <a:lstStyle/>
                        <a:p>
                          <a:pPr algn="ctr"/>
                          <a:r>
                            <a:rPr lang="en-US" sz="1600" dirty="0"/>
                            <a:t>F</a:t>
                          </a:r>
                        </a:p>
                      </a:txBody>
                      <a:tcPr/>
                    </a:tc>
                    <a:extLst>
                      <a:ext uri="{0D108BD9-81ED-4DB2-BD59-A6C34878D82A}">
                        <a16:rowId xmlns:a16="http://schemas.microsoft.com/office/drawing/2014/main" val="1481499401"/>
                      </a:ext>
                    </a:extLst>
                  </a:tr>
                  <a:tr h="370840">
                    <a:tc>
                      <a:txBody>
                        <a:bodyPr/>
                        <a:lstStyle/>
                        <a:p>
                          <a:pPr algn="ctr"/>
                          <a:r>
                            <a:rPr lang="en-US" sz="1600" dirty="0"/>
                            <a:t>F</a:t>
                          </a:r>
                        </a:p>
                      </a:txBody>
                      <a:tcPr/>
                    </a:tc>
                    <a:extLst>
                      <a:ext uri="{0D108BD9-81ED-4DB2-BD59-A6C34878D82A}">
                        <a16:rowId xmlns:a16="http://schemas.microsoft.com/office/drawing/2014/main" val="2158562185"/>
                      </a:ext>
                    </a:extLst>
                  </a:tr>
                  <a:tr h="370840">
                    <a:tc>
                      <a:txBody>
                        <a:bodyPr/>
                        <a:lstStyle/>
                        <a:p>
                          <a:pPr algn="ctr"/>
                          <a:r>
                            <a:rPr lang="en-US" sz="1600" dirty="0"/>
                            <a:t>F</a:t>
                          </a:r>
                        </a:p>
                      </a:txBody>
                      <a:tcPr/>
                    </a:tc>
                    <a:extLst>
                      <a:ext uri="{0D108BD9-81ED-4DB2-BD59-A6C34878D82A}">
                        <a16:rowId xmlns:a16="http://schemas.microsoft.com/office/drawing/2014/main" val="3398218628"/>
                      </a:ext>
                    </a:extLst>
                  </a:tr>
                  <a:tr h="370840">
                    <a:tc>
                      <a:txBody>
                        <a:bodyPr/>
                        <a:lstStyle/>
                        <a:p>
                          <a:pPr algn="ctr"/>
                          <a:r>
                            <a:rPr lang="en-US" sz="1600" dirty="0"/>
                            <a:t>F</a:t>
                          </a:r>
                        </a:p>
                      </a:txBody>
                      <a:tcPr/>
                    </a:tc>
                    <a:extLst>
                      <a:ext uri="{0D108BD9-81ED-4DB2-BD59-A6C34878D82A}">
                        <a16:rowId xmlns:a16="http://schemas.microsoft.com/office/drawing/2014/main" val="1443755400"/>
                      </a:ext>
                    </a:extLst>
                  </a:tr>
                  <a:tr h="370840">
                    <a:tc>
                      <a:txBody>
                        <a:bodyPr/>
                        <a:lstStyle/>
                        <a:p>
                          <a:pPr algn="ctr"/>
                          <a:r>
                            <a:rPr lang="en-US" sz="1600" dirty="0"/>
                            <a:t>F</a:t>
                          </a:r>
                        </a:p>
                      </a:txBody>
                      <a:tcPr/>
                    </a:tc>
                    <a:extLst>
                      <a:ext uri="{0D108BD9-81ED-4DB2-BD59-A6C34878D82A}">
                        <a16:rowId xmlns:a16="http://schemas.microsoft.com/office/drawing/2014/main" val="1713278419"/>
                      </a:ext>
                    </a:extLst>
                  </a:tr>
                  <a:tr h="428179">
                    <a:tc>
                      <a:txBody>
                        <a:bodyPr/>
                        <a:lstStyle/>
                        <a:p>
                          <a:pPr algn="ctr"/>
                          <a:r>
                            <a:rPr lang="en-US" sz="1600" dirty="0"/>
                            <a:t>F</a:t>
                          </a:r>
                        </a:p>
                      </a:txBody>
                      <a:tcPr/>
                    </a:tc>
                    <a:extLst>
                      <a:ext uri="{0D108BD9-81ED-4DB2-BD59-A6C34878D82A}">
                        <a16:rowId xmlns:a16="http://schemas.microsoft.com/office/drawing/2014/main" val="869594622"/>
                      </a:ext>
                    </a:extLst>
                  </a:tr>
                  <a:tr h="370840">
                    <a:tc>
                      <a:txBody>
                        <a:bodyPr/>
                        <a:lstStyle/>
                        <a:p>
                          <a:pPr algn="ctr"/>
                          <a:r>
                            <a:rPr lang="en-US" sz="1600" dirty="0"/>
                            <a:t>F</a:t>
                          </a:r>
                        </a:p>
                      </a:txBody>
                      <a:tcPr/>
                    </a:tc>
                    <a:extLst>
                      <a:ext uri="{0D108BD9-81ED-4DB2-BD59-A6C34878D82A}">
                        <a16:rowId xmlns:a16="http://schemas.microsoft.com/office/drawing/2014/main" val="848876554"/>
                      </a:ext>
                    </a:extLst>
                  </a:tr>
                </a:tbl>
              </a:graphicData>
            </a:graphic>
          </p:graphicFrame>
        </mc:Fallback>
      </mc:AlternateContent>
      <p:sp>
        <p:nvSpPr>
          <p:cNvPr id="20" name="Rectangle 19">
            <a:extLst>
              <a:ext uri="{FF2B5EF4-FFF2-40B4-BE49-F238E27FC236}">
                <a16:creationId xmlns:a16="http://schemas.microsoft.com/office/drawing/2014/main" id="{06199A38-1B7E-9503-CE6A-585FA2F1132D}"/>
              </a:ext>
            </a:extLst>
          </p:cNvPr>
          <p:cNvSpPr/>
          <p:nvPr/>
        </p:nvSpPr>
        <p:spPr>
          <a:xfrm>
            <a:off x="5679406" y="2836184"/>
            <a:ext cx="466478" cy="353386"/>
          </a:xfrm>
          <a:prstGeom prst="rect">
            <a:avLst/>
          </a:prstGeom>
          <a:noFill/>
          <a:ln w="3810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2A8EF064-7E8A-A01E-3F33-CB062270AF1D}"/>
                  </a:ext>
                </a:extLst>
              </p:cNvPr>
              <p:cNvGraphicFramePr>
                <a:graphicFrameLocks noGrp="1"/>
              </p:cNvGraphicFramePr>
              <p:nvPr>
                <p:extLst>
                  <p:ext uri="{D42A27DB-BD31-4B8C-83A1-F6EECF244321}">
                    <p14:modId xmlns:p14="http://schemas.microsoft.com/office/powerpoint/2010/main" val="886834556"/>
                  </p:ext>
                </p:extLst>
              </p:nvPr>
            </p:nvGraphicFramePr>
            <p:xfrm>
              <a:off x="3481616" y="2458999"/>
              <a:ext cx="1046726" cy="3394899"/>
            </p:xfrm>
            <a:graphic>
              <a:graphicData uri="http://schemas.openxmlformats.org/drawingml/2006/table">
                <a:tbl>
                  <a:tblPr firstRow="1" bandRow="1">
                    <a:tableStyleId>{8EC20E35-A176-4012-BC5E-935CFFF8708E}</a:tableStyleId>
                  </a:tblPr>
                  <a:tblGrid>
                    <a:gridCol w="1046726">
                      <a:extLst>
                        <a:ext uri="{9D8B030D-6E8A-4147-A177-3AD203B41FA5}">
                          <a16:colId xmlns:a16="http://schemas.microsoft.com/office/drawing/2014/main" val="285932622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𝑷</m:t>
                                </m:r>
                                <m:r>
                                  <a:rPr lang="en-US" sz="1800" b="1" i="1" dirty="0" smtClean="0">
                                    <a:solidFill>
                                      <a:schemeClr val="bg1"/>
                                    </a:solidFill>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rPr>
                                  <m:t>𝑺</m:t>
                                </m:r>
                              </m:oMath>
                            </m:oMathPara>
                          </a14:m>
                          <a:endParaRPr lang="en-US" sz="1800" b="1" dirty="0"/>
                        </a:p>
                      </a:txBody>
                      <a:tcPr/>
                    </a:tc>
                    <a:extLst>
                      <a:ext uri="{0D108BD9-81ED-4DB2-BD59-A6C34878D82A}">
                        <a16:rowId xmlns:a16="http://schemas.microsoft.com/office/drawing/2014/main" val="10953466"/>
                      </a:ext>
                    </a:extLst>
                  </a:tr>
                  <a:tr h="370840">
                    <a:tc>
                      <a:txBody>
                        <a:bodyPr/>
                        <a:lstStyle/>
                        <a:p>
                          <a:pPr algn="ctr"/>
                          <a:r>
                            <a:rPr lang="en-US" sz="1600" dirty="0"/>
                            <a:t>T</a:t>
                          </a:r>
                        </a:p>
                      </a:txBody>
                      <a:tcPr/>
                    </a:tc>
                    <a:extLst>
                      <a:ext uri="{0D108BD9-81ED-4DB2-BD59-A6C34878D82A}">
                        <a16:rowId xmlns:a16="http://schemas.microsoft.com/office/drawing/2014/main" val="937900811"/>
                      </a:ext>
                    </a:extLst>
                  </a:tr>
                  <a:tr h="370840">
                    <a:tc>
                      <a:txBody>
                        <a:bodyPr/>
                        <a:lstStyle/>
                        <a:p>
                          <a:pPr algn="ctr"/>
                          <a:r>
                            <a:rPr lang="en-US" sz="1600" dirty="0"/>
                            <a:t>F</a:t>
                          </a:r>
                        </a:p>
                      </a:txBody>
                      <a:tcPr/>
                    </a:tc>
                    <a:extLst>
                      <a:ext uri="{0D108BD9-81ED-4DB2-BD59-A6C34878D82A}">
                        <a16:rowId xmlns:a16="http://schemas.microsoft.com/office/drawing/2014/main" val="2028789716"/>
                      </a:ext>
                    </a:extLst>
                  </a:tr>
                  <a:tr h="370840">
                    <a:tc>
                      <a:txBody>
                        <a:bodyPr/>
                        <a:lstStyle/>
                        <a:p>
                          <a:pPr algn="ctr"/>
                          <a:r>
                            <a:rPr lang="en-US" sz="1600" dirty="0"/>
                            <a:t>T</a:t>
                          </a:r>
                        </a:p>
                      </a:txBody>
                      <a:tcPr/>
                    </a:tc>
                    <a:extLst>
                      <a:ext uri="{0D108BD9-81ED-4DB2-BD59-A6C34878D82A}">
                        <a16:rowId xmlns:a16="http://schemas.microsoft.com/office/drawing/2014/main" val="1773076658"/>
                      </a:ext>
                    </a:extLst>
                  </a:tr>
                  <a:tr h="370840">
                    <a:tc>
                      <a:txBody>
                        <a:bodyPr/>
                        <a:lstStyle/>
                        <a:p>
                          <a:pPr algn="ctr"/>
                          <a:r>
                            <a:rPr lang="en-US" sz="1600" dirty="0"/>
                            <a:t>F</a:t>
                          </a:r>
                        </a:p>
                      </a:txBody>
                      <a:tcPr/>
                    </a:tc>
                    <a:extLst>
                      <a:ext uri="{0D108BD9-81ED-4DB2-BD59-A6C34878D82A}">
                        <a16:rowId xmlns:a16="http://schemas.microsoft.com/office/drawing/2014/main" val="98301471"/>
                      </a:ext>
                    </a:extLst>
                  </a:tr>
                  <a:tr h="370840">
                    <a:tc>
                      <a:txBody>
                        <a:bodyPr/>
                        <a:lstStyle/>
                        <a:p>
                          <a:pPr algn="ctr"/>
                          <a:r>
                            <a:rPr lang="en-US" sz="1600" dirty="0"/>
                            <a:t>T</a:t>
                          </a:r>
                        </a:p>
                      </a:txBody>
                      <a:tcPr/>
                    </a:tc>
                    <a:extLst>
                      <a:ext uri="{0D108BD9-81ED-4DB2-BD59-A6C34878D82A}">
                        <a16:rowId xmlns:a16="http://schemas.microsoft.com/office/drawing/2014/main" val="4071101228"/>
                      </a:ext>
                    </a:extLst>
                  </a:tr>
                  <a:tr h="370840">
                    <a:tc>
                      <a:txBody>
                        <a:bodyPr/>
                        <a:lstStyle/>
                        <a:p>
                          <a:pPr algn="ctr"/>
                          <a:r>
                            <a:rPr lang="en-US" sz="1600" dirty="0"/>
                            <a:t>T</a:t>
                          </a:r>
                        </a:p>
                      </a:txBody>
                      <a:tcPr/>
                    </a:tc>
                    <a:extLst>
                      <a:ext uri="{0D108BD9-81ED-4DB2-BD59-A6C34878D82A}">
                        <a16:rowId xmlns:a16="http://schemas.microsoft.com/office/drawing/2014/main" val="300921038"/>
                      </a:ext>
                    </a:extLst>
                  </a:tr>
                  <a:tr h="428179">
                    <a:tc>
                      <a:txBody>
                        <a:bodyPr/>
                        <a:lstStyle/>
                        <a:p>
                          <a:pPr algn="ctr"/>
                          <a:r>
                            <a:rPr lang="en-US" sz="1600" dirty="0"/>
                            <a:t>T</a:t>
                          </a:r>
                        </a:p>
                      </a:txBody>
                      <a:tcPr/>
                    </a:tc>
                    <a:extLst>
                      <a:ext uri="{0D108BD9-81ED-4DB2-BD59-A6C34878D82A}">
                        <a16:rowId xmlns:a16="http://schemas.microsoft.com/office/drawing/2014/main" val="2043733888"/>
                      </a:ext>
                    </a:extLst>
                  </a:tr>
                  <a:tr h="370840">
                    <a:tc>
                      <a:txBody>
                        <a:bodyPr/>
                        <a:lstStyle/>
                        <a:p>
                          <a:pPr algn="ctr"/>
                          <a:r>
                            <a:rPr lang="en-US" sz="1600" dirty="0"/>
                            <a:t>T</a:t>
                          </a:r>
                        </a:p>
                      </a:txBody>
                      <a:tcPr/>
                    </a:tc>
                    <a:extLst>
                      <a:ext uri="{0D108BD9-81ED-4DB2-BD59-A6C34878D82A}">
                        <a16:rowId xmlns:a16="http://schemas.microsoft.com/office/drawing/2014/main" val="2573225564"/>
                      </a:ext>
                    </a:extLst>
                  </a:tr>
                </a:tbl>
              </a:graphicData>
            </a:graphic>
          </p:graphicFrame>
        </mc:Choice>
        <mc:Fallback xmlns="">
          <p:graphicFrame>
            <p:nvGraphicFramePr>
              <p:cNvPr id="28" name="Table 27">
                <a:extLst>
                  <a:ext uri="{FF2B5EF4-FFF2-40B4-BE49-F238E27FC236}">
                    <a16:creationId xmlns:a16="http://schemas.microsoft.com/office/drawing/2014/main" id="{2A8EF064-7E8A-A01E-3F33-CB062270AF1D}"/>
                  </a:ext>
                </a:extLst>
              </p:cNvPr>
              <p:cNvGraphicFramePr>
                <a:graphicFrameLocks noGrp="1"/>
              </p:cNvGraphicFramePr>
              <p:nvPr>
                <p:extLst>
                  <p:ext uri="{D42A27DB-BD31-4B8C-83A1-F6EECF244321}">
                    <p14:modId xmlns:p14="http://schemas.microsoft.com/office/powerpoint/2010/main" val="886834556"/>
                  </p:ext>
                </p:extLst>
              </p:nvPr>
            </p:nvGraphicFramePr>
            <p:xfrm>
              <a:off x="3481616" y="2458999"/>
              <a:ext cx="1046726" cy="3394899"/>
            </p:xfrm>
            <a:graphic>
              <a:graphicData uri="http://schemas.openxmlformats.org/drawingml/2006/table">
                <a:tbl>
                  <a:tblPr firstRow="1" bandRow="1">
                    <a:tableStyleId>{8EC20E35-A176-4012-BC5E-935CFFF8708E}</a:tableStyleId>
                  </a:tblPr>
                  <a:tblGrid>
                    <a:gridCol w="1046726">
                      <a:extLst>
                        <a:ext uri="{9D8B030D-6E8A-4147-A177-3AD203B41FA5}">
                          <a16:colId xmlns:a16="http://schemas.microsoft.com/office/drawing/2014/main" val="2859326226"/>
                        </a:ext>
                      </a:extLst>
                    </a:gridCol>
                  </a:tblGrid>
                  <a:tr h="370840">
                    <a:tc>
                      <a:txBody>
                        <a:bodyPr/>
                        <a:lstStyle/>
                        <a:p>
                          <a:endParaRPr lang="en-US"/>
                        </a:p>
                      </a:txBody>
                      <a:tcPr>
                        <a:blipFill>
                          <a:blip r:embed="rId9"/>
                          <a:stretch>
                            <a:fillRect t="-3279" r="-1163" b="-824590"/>
                          </a:stretch>
                        </a:blipFill>
                      </a:tcPr>
                    </a:tc>
                    <a:extLst>
                      <a:ext uri="{0D108BD9-81ED-4DB2-BD59-A6C34878D82A}">
                        <a16:rowId xmlns:a16="http://schemas.microsoft.com/office/drawing/2014/main" val="10953466"/>
                      </a:ext>
                    </a:extLst>
                  </a:tr>
                  <a:tr h="370840">
                    <a:tc>
                      <a:txBody>
                        <a:bodyPr/>
                        <a:lstStyle/>
                        <a:p>
                          <a:pPr algn="ctr"/>
                          <a:r>
                            <a:rPr lang="en-US" sz="1600" dirty="0"/>
                            <a:t>T</a:t>
                          </a:r>
                        </a:p>
                      </a:txBody>
                      <a:tcPr/>
                    </a:tc>
                    <a:extLst>
                      <a:ext uri="{0D108BD9-81ED-4DB2-BD59-A6C34878D82A}">
                        <a16:rowId xmlns:a16="http://schemas.microsoft.com/office/drawing/2014/main" val="937900811"/>
                      </a:ext>
                    </a:extLst>
                  </a:tr>
                  <a:tr h="370840">
                    <a:tc>
                      <a:txBody>
                        <a:bodyPr/>
                        <a:lstStyle/>
                        <a:p>
                          <a:pPr algn="ctr"/>
                          <a:r>
                            <a:rPr lang="en-US" sz="1600" dirty="0"/>
                            <a:t>F</a:t>
                          </a:r>
                        </a:p>
                      </a:txBody>
                      <a:tcPr/>
                    </a:tc>
                    <a:extLst>
                      <a:ext uri="{0D108BD9-81ED-4DB2-BD59-A6C34878D82A}">
                        <a16:rowId xmlns:a16="http://schemas.microsoft.com/office/drawing/2014/main" val="2028789716"/>
                      </a:ext>
                    </a:extLst>
                  </a:tr>
                  <a:tr h="370840">
                    <a:tc>
                      <a:txBody>
                        <a:bodyPr/>
                        <a:lstStyle/>
                        <a:p>
                          <a:pPr algn="ctr"/>
                          <a:r>
                            <a:rPr lang="en-US" sz="1600" dirty="0"/>
                            <a:t>T</a:t>
                          </a:r>
                        </a:p>
                      </a:txBody>
                      <a:tcPr/>
                    </a:tc>
                    <a:extLst>
                      <a:ext uri="{0D108BD9-81ED-4DB2-BD59-A6C34878D82A}">
                        <a16:rowId xmlns:a16="http://schemas.microsoft.com/office/drawing/2014/main" val="1773076658"/>
                      </a:ext>
                    </a:extLst>
                  </a:tr>
                  <a:tr h="370840">
                    <a:tc>
                      <a:txBody>
                        <a:bodyPr/>
                        <a:lstStyle/>
                        <a:p>
                          <a:pPr algn="ctr"/>
                          <a:r>
                            <a:rPr lang="en-US" sz="1600" dirty="0"/>
                            <a:t>F</a:t>
                          </a:r>
                        </a:p>
                      </a:txBody>
                      <a:tcPr/>
                    </a:tc>
                    <a:extLst>
                      <a:ext uri="{0D108BD9-81ED-4DB2-BD59-A6C34878D82A}">
                        <a16:rowId xmlns:a16="http://schemas.microsoft.com/office/drawing/2014/main" val="98301471"/>
                      </a:ext>
                    </a:extLst>
                  </a:tr>
                  <a:tr h="370840">
                    <a:tc>
                      <a:txBody>
                        <a:bodyPr/>
                        <a:lstStyle/>
                        <a:p>
                          <a:pPr algn="ctr"/>
                          <a:r>
                            <a:rPr lang="en-US" sz="1600" dirty="0"/>
                            <a:t>T</a:t>
                          </a:r>
                        </a:p>
                      </a:txBody>
                      <a:tcPr/>
                    </a:tc>
                    <a:extLst>
                      <a:ext uri="{0D108BD9-81ED-4DB2-BD59-A6C34878D82A}">
                        <a16:rowId xmlns:a16="http://schemas.microsoft.com/office/drawing/2014/main" val="4071101228"/>
                      </a:ext>
                    </a:extLst>
                  </a:tr>
                  <a:tr h="370840">
                    <a:tc>
                      <a:txBody>
                        <a:bodyPr/>
                        <a:lstStyle/>
                        <a:p>
                          <a:pPr algn="ctr"/>
                          <a:r>
                            <a:rPr lang="en-US" sz="1600" dirty="0"/>
                            <a:t>T</a:t>
                          </a:r>
                        </a:p>
                      </a:txBody>
                      <a:tcPr/>
                    </a:tc>
                    <a:extLst>
                      <a:ext uri="{0D108BD9-81ED-4DB2-BD59-A6C34878D82A}">
                        <a16:rowId xmlns:a16="http://schemas.microsoft.com/office/drawing/2014/main" val="300921038"/>
                      </a:ext>
                    </a:extLst>
                  </a:tr>
                  <a:tr h="428179">
                    <a:tc>
                      <a:txBody>
                        <a:bodyPr/>
                        <a:lstStyle/>
                        <a:p>
                          <a:pPr algn="ctr"/>
                          <a:r>
                            <a:rPr lang="en-US" sz="1600" dirty="0"/>
                            <a:t>T</a:t>
                          </a:r>
                        </a:p>
                      </a:txBody>
                      <a:tcPr/>
                    </a:tc>
                    <a:extLst>
                      <a:ext uri="{0D108BD9-81ED-4DB2-BD59-A6C34878D82A}">
                        <a16:rowId xmlns:a16="http://schemas.microsoft.com/office/drawing/2014/main" val="2043733888"/>
                      </a:ext>
                    </a:extLst>
                  </a:tr>
                  <a:tr h="370840">
                    <a:tc>
                      <a:txBody>
                        <a:bodyPr/>
                        <a:lstStyle/>
                        <a:p>
                          <a:pPr algn="ctr"/>
                          <a:r>
                            <a:rPr lang="en-US" sz="1600" dirty="0"/>
                            <a:t>T</a:t>
                          </a:r>
                        </a:p>
                      </a:txBody>
                      <a:tcPr/>
                    </a:tc>
                    <a:extLst>
                      <a:ext uri="{0D108BD9-81ED-4DB2-BD59-A6C34878D82A}">
                        <a16:rowId xmlns:a16="http://schemas.microsoft.com/office/drawing/2014/main" val="2573225564"/>
                      </a:ext>
                    </a:extLst>
                  </a:tr>
                </a:tbl>
              </a:graphicData>
            </a:graphic>
          </p:graphicFrame>
        </mc:Fallback>
      </mc:AlternateContent>
      <p:sp>
        <p:nvSpPr>
          <p:cNvPr id="29" name="Rectangle 28">
            <a:extLst>
              <a:ext uri="{FF2B5EF4-FFF2-40B4-BE49-F238E27FC236}">
                <a16:creationId xmlns:a16="http://schemas.microsoft.com/office/drawing/2014/main" id="{07DBFBF2-40A6-4AFF-6954-A624AEACC9BE}"/>
              </a:ext>
            </a:extLst>
          </p:cNvPr>
          <p:cNvSpPr/>
          <p:nvPr/>
        </p:nvSpPr>
        <p:spPr>
          <a:xfrm>
            <a:off x="2806811" y="3579730"/>
            <a:ext cx="628152" cy="353386"/>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61FF7F29-02CB-8B6D-F756-441F5CE9E0C3}"/>
              </a:ext>
            </a:extLst>
          </p:cNvPr>
          <p:cNvSpPr/>
          <p:nvPr/>
        </p:nvSpPr>
        <p:spPr>
          <a:xfrm>
            <a:off x="2806811" y="4309976"/>
            <a:ext cx="628152" cy="353386"/>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5DCD33F-5BD4-B763-A94B-C8F7804F3ED9}"/>
              </a:ext>
            </a:extLst>
          </p:cNvPr>
          <p:cNvSpPr/>
          <p:nvPr/>
        </p:nvSpPr>
        <p:spPr>
          <a:xfrm>
            <a:off x="2806811" y="5092206"/>
            <a:ext cx="628152" cy="353386"/>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12E81617-C9BD-245D-A026-E26420FACAC9}"/>
              </a:ext>
            </a:extLst>
          </p:cNvPr>
          <p:cNvSpPr txBox="1"/>
          <p:nvPr/>
        </p:nvSpPr>
        <p:spPr>
          <a:xfrm>
            <a:off x="754117" y="5984383"/>
            <a:ext cx="4374144" cy="769441"/>
          </a:xfrm>
          <a:prstGeom prst="rect">
            <a:avLst/>
          </a:prstGeom>
          <a:noFill/>
          <a:ln>
            <a:noFill/>
          </a:ln>
        </p:spPr>
        <p:txBody>
          <a:bodyPr wrap="square">
            <a:spAutoFit/>
          </a:bodyPr>
          <a:lstStyle/>
          <a:p>
            <a:pPr marL="50800" marR="220345">
              <a:lnSpc>
                <a:spcPct val="100000"/>
              </a:lnSpc>
              <a:tabLst>
                <a:tab pos="393700" algn="l"/>
              </a:tabLst>
            </a:pPr>
            <a:r>
              <a:rPr lang="en-US" sz="2200" dirty="0">
                <a:latin typeface="Calibri"/>
                <a:cs typeface="Calibri"/>
              </a:rPr>
              <a:t>Enumeration is an intractable procedure. Why?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1AA7E2-ECFA-6840-5F78-2110A91DF727}"/>
                  </a:ext>
                </a:extLst>
              </p:cNvPr>
              <p:cNvSpPr txBox="1"/>
              <p:nvPr/>
            </p:nvSpPr>
            <p:spPr>
              <a:xfrm>
                <a:off x="4366617" y="6252649"/>
                <a:ext cx="3458765" cy="430887"/>
              </a:xfrm>
              <a:prstGeom prst="rect">
                <a:avLst/>
              </a:prstGeom>
              <a:noFill/>
              <a:ln>
                <a:solidFill>
                  <a:schemeClr val="bg2"/>
                </a:solidFill>
              </a:ln>
            </p:spPr>
            <p:txBody>
              <a:bodyPr wrap="square">
                <a:spAutoFit/>
              </a:bodyPr>
              <a:lstStyle/>
              <a:p>
                <a:pPr marL="50800" marR="220345">
                  <a:lnSpc>
                    <a:spcPct val="100000"/>
                  </a:lnSpc>
                  <a:tabLst>
                    <a:tab pos="393700" algn="l"/>
                  </a:tabLst>
                </a:pPr>
                <a14:m>
                  <m:oMath xmlns:m="http://schemas.openxmlformats.org/officeDocument/2006/math">
                    <m:sSup>
                      <m:sSupPr>
                        <m:ctrlPr>
                          <a:rPr lang="en-US" sz="2200" b="0" i="1" smtClean="0">
                            <a:latin typeface="Cambria Math" panose="02040503050406030204" pitchFamily="18" charset="0"/>
                            <a:cs typeface="Calibri"/>
                          </a:rPr>
                        </m:ctrlPr>
                      </m:sSupPr>
                      <m:e>
                        <m:r>
                          <a:rPr lang="en-US" sz="2200" b="0" i="1" smtClean="0">
                            <a:latin typeface="Cambria Math" panose="02040503050406030204" pitchFamily="18" charset="0"/>
                            <a:cs typeface="Calibri"/>
                          </a:rPr>
                          <m:t>2</m:t>
                        </m:r>
                      </m:e>
                      <m:sup>
                        <m:r>
                          <a:rPr lang="en-US" sz="2200" b="0" i="1" smtClean="0">
                            <a:latin typeface="Cambria Math" panose="02040503050406030204" pitchFamily="18" charset="0"/>
                            <a:cs typeface="Calibri"/>
                          </a:rPr>
                          <m:t>𝑛</m:t>
                        </m:r>
                      </m:sup>
                    </m:sSup>
                  </m:oMath>
                </a14:m>
                <a:r>
                  <a:rPr lang="en-US" sz="2200" dirty="0">
                    <a:latin typeface="Calibri"/>
                    <a:cs typeface="Calibri"/>
                  </a:rPr>
                  <a:t> models for </a:t>
                </a:r>
                <a14:m>
                  <m:oMath xmlns:m="http://schemas.openxmlformats.org/officeDocument/2006/math">
                    <m:r>
                      <a:rPr lang="en-US" sz="2200" b="0" i="1" smtClean="0">
                        <a:latin typeface="Cambria Math" panose="02040503050406030204" pitchFamily="18" charset="0"/>
                        <a:cs typeface="Calibri"/>
                      </a:rPr>
                      <m:t>𝑛</m:t>
                    </m:r>
                  </m:oMath>
                </a14:m>
                <a:r>
                  <a:rPr lang="en-US" sz="2200" dirty="0">
                    <a:latin typeface="Calibri"/>
                    <a:cs typeface="Calibri"/>
                  </a:rPr>
                  <a:t> variables.</a:t>
                </a:r>
              </a:p>
            </p:txBody>
          </p:sp>
        </mc:Choice>
        <mc:Fallback xmlns="">
          <p:sp>
            <p:nvSpPr>
              <p:cNvPr id="7" name="TextBox 6">
                <a:extLst>
                  <a:ext uri="{FF2B5EF4-FFF2-40B4-BE49-F238E27FC236}">
                    <a16:creationId xmlns:a16="http://schemas.microsoft.com/office/drawing/2014/main" id="{8F1AA7E2-ECFA-6840-5F78-2110A91DF727}"/>
                  </a:ext>
                </a:extLst>
              </p:cNvPr>
              <p:cNvSpPr txBox="1">
                <a:spLocks noRot="1" noChangeAspect="1" noMove="1" noResize="1" noEditPoints="1" noAdjustHandles="1" noChangeArrowheads="1" noChangeShapeType="1" noTextEdit="1"/>
              </p:cNvSpPr>
              <p:nvPr/>
            </p:nvSpPr>
            <p:spPr>
              <a:xfrm>
                <a:off x="4366617" y="6252649"/>
                <a:ext cx="3458765" cy="430887"/>
              </a:xfrm>
              <a:prstGeom prst="rect">
                <a:avLst/>
              </a:prstGeom>
              <a:blipFill>
                <a:blip r:embed="rId10"/>
                <a:stretch>
                  <a:fillRect t="-8333" b="-26389"/>
                </a:stretch>
              </a:blipFill>
              <a:ln>
                <a:solidFill>
                  <a:schemeClr val="bg2"/>
                </a:solidFill>
              </a:ln>
            </p:spPr>
            <p:txBody>
              <a:bodyPr/>
              <a:lstStyle/>
              <a:p>
                <a:r>
                  <a:rPr lang="en-US">
                    <a:noFill/>
                  </a:rPr>
                  <a:t> </a:t>
                </a:r>
              </a:p>
            </p:txBody>
          </p:sp>
        </mc:Fallback>
      </mc:AlternateContent>
    </p:spTree>
    <p:extLst>
      <p:ext uri="{BB962C8B-B14F-4D97-AF65-F5344CB8AC3E}">
        <p14:creationId xmlns:p14="http://schemas.microsoft.com/office/powerpoint/2010/main" val="300035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4" grpId="0" animBg="1"/>
      <p:bldP spid="23" grpId="0"/>
      <p:bldP spid="24" grpId="0" animBg="1"/>
      <p:bldP spid="20" grpId="0" animBg="1"/>
      <p:bldP spid="29" grpId="0" animBg="1"/>
      <p:bldP spid="30" grpId="0" animBg="1"/>
      <p:bldP spid="31" grpId="0" animBg="1"/>
      <p:bldP spid="6"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C858B-4F05-4AAA-D078-B3B93DEE4E08}"/>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4466F6C8-7501-3809-F659-D30EB0B7854B}"/>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Methods of Inference: Syntactic Manipulation</a:t>
            </a:r>
            <a:endParaRPr lang="en-US" sz="3600" dirty="0"/>
          </a:p>
        </p:txBody>
      </p:sp>
      <p:sp>
        <p:nvSpPr>
          <p:cNvPr id="27" name="TextBox 26">
            <a:extLst>
              <a:ext uri="{FF2B5EF4-FFF2-40B4-BE49-F238E27FC236}">
                <a16:creationId xmlns:a16="http://schemas.microsoft.com/office/drawing/2014/main" id="{F67E0231-C866-3FD3-2F04-6400A271DBB2}"/>
              </a:ext>
            </a:extLst>
          </p:cNvPr>
          <p:cNvSpPr txBox="1"/>
          <p:nvPr/>
        </p:nvSpPr>
        <p:spPr>
          <a:xfrm>
            <a:off x="689673" y="949817"/>
            <a:ext cx="10949554" cy="1015663"/>
          </a:xfrm>
          <a:prstGeom prst="rect">
            <a:avLst/>
          </a:prstGeom>
          <a:noFill/>
          <a:ln>
            <a:noFill/>
          </a:ln>
        </p:spPr>
        <p:txBody>
          <a:bodyPr wrap="square">
            <a:spAutoFit/>
          </a:bodyPr>
          <a:lstStyle/>
          <a:p>
            <a:pPr algn="just">
              <a:spcBef>
                <a:spcPts val="300"/>
              </a:spcBef>
              <a:spcAft>
                <a:spcPts val="300"/>
              </a:spcAft>
            </a:pPr>
            <a:r>
              <a:rPr lang="en-US" sz="2000" dirty="0"/>
              <a:t>Inference rules provide precise, efficient steps for deriving conclusions: offering clarity and control (explainability) compared to broader procedures like enumeration or resolution, which are more exhaustive but less intuitive.</a:t>
            </a:r>
            <a:endParaRPr lang="en-US" sz="2000" i="0" dirty="0">
              <a:solidFill>
                <a:srgbClr val="424242"/>
              </a:solidFill>
              <a:effectLst/>
            </a:endParaRPr>
          </a:p>
        </p:txBody>
      </p:sp>
      <p:sp>
        <p:nvSpPr>
          <p:cNvPr id="32" name="TextBox 31">
            <a:extLst>
              <a:ext uri="{FF2B5EF4-FFF2-40B4-BE49-F238E27FC236}">
                <a16:creationId xmlns:a16="http://schemas.microsoft.com/office/drawing/2014/main" id="{9B26CC86-B025-3644-8704-4C45A5C4A662}"/>
              </a:ext>
            </a:extLst>
          </p:cNvPr>
          <p:cNvSpPr txBox="1"/>
          <p:nvPr/>
        </p:nvSpPr>
        <p:spPr>
          <a:xfrm>
            <a:off x="1249145" y="2511917"/>
            <a:ext cx="1978652" cy="430887"/>
          </a:xfrm>
          <a:prstGeom prst="rect">
            <a:avLst/>
          </a:prstGeom>
          <a:noFill/>
          <a:ln>
            <a:noFill/>
          </a:ln>
        </p:spPr>
        <p:txBody>
          <a:bodyPr wrap="square">
            <a:spAutoFit/>
          </a:bodyPr>
          <a:lstStyle/>
          <a:p>
            <a:pPr algn="just">
              <a:spcBef>
                <a:spcPts val="300"/>
              </a:spcBef>
              <a:spcAft>
                <a:spcPts val="300"/>
              </a:spcAft>
            </a:pPr>
            <a:r>
              <a:rPr lang="en-US" sz="2200" b="1" dirty="0"/>
              <a:t>Modus Ponens</a:t>
            </a:r>
            <a:endParaRPr lang="en-US" sz="2200" b="1" i="0" dirty="0">
              <a:solidFill>
                <a:srgbClr val="424242"/>
              </a:solidFill>
              <a:effectLst/>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3B25B6A-907D-B4C7-B9C1-58B988129DFE}"/>
                  </a:ext>
                </a:extLst>
              </p:cNvPr>
              <p:cNvSpPr txBox="1"/>
              <p:nvPr/>
            </p:nvSpPr>
            <p:spPr>
              <a:xfrm>
                <a:off x="1170346" y="3239173"/>
                <a:ext cx="1268667"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i="1">
                          <a:solidFill>
                            <a:srgbClr val="424242"/>
                          </a:solidFill>
                          <a:latin typeface="Cambria Math" panose="02040503050406030204" pitchFamily="18" charset="0"/>
                        </a:rPr>
                        <m:t>𝐴</m:t>
                      </m:r>
                      <m:r>
                        <a:rPr lang="en-US" sz="2000" i="1">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𝐵</m:t>
                      </m:r>
                      <m:r>
                        <a:rPr lang="en-US" sz="2000" i="1">
                          <a:solidFill>
                            <a:srgbClr val="424242"/>
                          </a:solidFill>
                          <a:latin typeface="Cambria Math" panose="02040503050406030204" pitchFamily="18" charset="0"/>
                          <a:ea typeface="Cambria Math" panose="02040503050406030204" pitchFamily="18" charset="0"/>
                        </a:rPr>
                        <m:t>, </m:t>
                      </m:r>
                      <m:r>
                        <a:rPr lang="en-US" sz="2000" i="1">
                          <a:solidFill>
                            <a:srgbClr val="424242"/>
                          </a:solidFill>
                          <a:latin typeface="Cambria Math" panose="02040503050406030204" pitchFamily="18" charset="0"/>
                          <a:ea typeface="Cambria Math" panose="02040503050406030204" pitchFamily="18" charset="0"/>
                        </a:rPr>
                        <m:t>𝐴</m:t>
                      </m:r>
                    </m:oMath>
                  </m:oMathPara>
                </a14:m>
                <a:endParaRPr lang="en-US" sz="2000" i="0" dirty="0">
                  <a:solidFill>
                    <a:srgbClr val="424242"/>
                  </a:solidFill>
                  <a:effectLst/>
                </a:endParaRPr>
              </a:p>
            </p:txBody>
          </p:sp>
        </mc:Choice>
        <mc:Fallback xmlns="">
          <p:sp>
            <p:nvSpPr>
              <p:cNvPr id="33" name="TextBox 32">
                <a:extLst>
                  <a:ext uri="{FF2B5EF4-FFF2-40B4-BE49-F238E27FC236}">
                    <a16:creationId xmlns:a16="http://schemas.microsoft.com/office/drawing/2014/main" id="{93B25B6A-907D-B4C7-B9C1-58B988129DFE}"/>
                  </a:ext>
                </a:extLst>
              </p:cNvPr>
              <p:cNvSpPr txBox="1">
                <a:spLocks noRot="1" noChangeAspect="1" noMove="1" noResize="1" noEditPoints="1" noAdjustHandles="1" noChangeArrowheads="1" noChangeShapeType="1" noTextEdit="1"/>
              </p:cNvSpPr>
              <p:nvPr/>
            </p:nvSpPr>
            <p:spPr>
              <a:xfrm>
                <a:off x="1170346" y="3239173"/>
                <a:ext cx="1268667" cy="438582"/>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32FB704-02A0-1332-877E-41023C098AE8}"/>
                  </a:ext>
                </a:extLst>
              </p:cNvPr>
              <p:cNvSpPr txBox="1"/>
              <p:nvPr/>
            </p:nvSpPr>
            <p:spPr>
              <a:xfrm>
                <a:off x="2439013" y="3239173"/>
                <a:ext cx="636207"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i="1" smtClean="0">
                          <a:solidFill>
                            <a:srgbClr val="424242"/>
                          </a:solidFill>
                          <a:effectLst/>
                          <a:latin typeface="Cambria Math" panose="02040503050406030204" pitchFamily="18" charset="0"/>
                          <a:ea typeface="Cambria Math" panose="02040503050406030204" pitchFamily="18" charset="0"/>
                        </a:rPr>
                        <m:t>⊢</m:t>
                      </m:r>
                      <m:r>
                        <a:rPr lang="en-US" sz="2000" b="0" i="1" smtClean="0">
                          <a:solidFill>
                            <a:srgbClr val="424242"/>
                          </a:solidFill>
                          <a:effectLst/>
                          <a:latin typeface="Cambria Math" panose="02040503050406030204" pitchFamily="18" charset="0"/>
                          <a:ea typeface="Cambria Math" panose="02040503050406030204" pitchFamily="18" charset="0"/>
                        </a:rPr>
                        <m:t>𝐵</m:t>
                      </m:r>
                    </m:oMath>
                  </m:oMathPara>
                </a14:m>
                <a:endParaRPr lang="en-US" sz="2000" i="0" dirty="0">
                  <a:solidFill>
                    <a:srgbClr val="424242"/>
                  </a:solidFill>
                  <a:effectLst/>
                </a:endParaRPr>
              </a:p>
            </p:txBody>
          </p:sp>
        </mc:Choice>
        <mc:Fallback xmlns="">
          <p:sp>
            <p:nvSpPr>
              <p:cNvPr id="34" name="TextBox 33">
                <a:extLst>
                  <a:ext uri="{FF2B5EF4-FFF2-40B4-BE49-F238E27FC236}">
                    <a16:creationId xmlns:a16="http://schemas.microsoft.com/office/drawing/2014/main" id="{132FB704-02A0-1332-877E-41023C098AE8}"/>
                  </a:ext>
                </a:extLst>
              </p:cNvPr>
              <p:cNvSpPr txBox="1">
                <a:spLocks noRot="1" noChangeAspect="1" noMove="1" noResize="1" noEditPoints="1" noAdjustHandles="1" noChangeArrowheads="1" noChangeShapeType="1" noTextEdit="1"/>
              </p:cNvSpPr>
              <p:nvPr/>
            </p:nvSpPr>
            <p:spPr>
              <a:xfrm>
                <a:off x="2439013" y="3239173"/>
                <a:ext cx="636207" cy="438582"/>
              </a:xfrm>
              <a:prstGeom prst="rect">
                <a:avLst/>
              </a:prstGeom>
              <a:blipFill>
                <a:blip r:embed="rId3"/>
                <a:stretch>
                  <a:fillRect/>
                </a:stretch>
              </a:blipFill>
              <a:ln>
                <a:noFill/>
              </a:ln>
            </p:spPr>
            <p:txBody>
              <a:bodyPr/>
              <a:lstStyle/>
              <a:p>
                <a:r>
                  <a:rPr lang="en-US">
                    <a:noFill/>
                  </a:rPr>
                  <a:t> </a:t>
                </a:r>
              </a:p>
            </p:txBody>
          </p:sp>
        </mc:Fallback>
      </mc:AlternateContent>
      <p:sp>
        <p:nvSpPr>
          <p:cNvPr id="35" name="TextBox 34">
            <a:extLst>
              <a:ext uri="{FF2B5EF4-FFF2-40B4-BE49-F238E27FC236}">
                <a16:creationId xmlns:a16="http://schemas.microsoft.com/office/drawing/2014/main" id="{51C93783-F427-EC25-A309-38A7F02E160F}"/>
              </a:ext>
            </a:extLst>
          </p:cNvPr>
          <p:cNvSpPr txBox="1"/>
          <p:nvPr/>
        </p:nvSpPr>
        <p:spPr>
          <a:xfrm>
            <a:off x="1170346" y="3865680"/>
            <a:ext cx="1371474" cy="400110"/>
          </a:xfrm>
          <a:prstGeom prst="rect">
            <a:avLst/>
          </a:prstGeom>
          <a:noFill/>
          <a:ln>
            <a:noFill/>
          </a:ln>
        </p:spPr>
        <p:txBody>
          <a:bodyPr wrap="square">
            <a:spAutoFit/>
          </a:bodyPr>
          <a:lstStyle/>
          <a:p>
            <a:pPr algn="just">
              <a:spcBef>
                <a:spcPts val="300"/>
              </a:spcBef>
              <a:spcAft>
                <a:spcPts val="300"/>
              </a:spcAft>
            </a:pPr>
            <a:r>
              <a:rPr lang="en-US" sz="2000" b="1" i="0" dirty="0">
                <a:solidFill>
                  <a:srgbClr val="424242"/>
                </a:solidFill>
                <a:effectLst/>
              </a:rPr>
              <a:t>Premise 1</a:t>
            </a:r>
            <a:r>
              <a:rPr lang="en-US" sz="2000" i="0" dirty="0">
                <a:solidFill>
                  <a:srgbClr val="424242"/>
                </a:solidFill>
                <a:effectLst/>
              </a:rPr>
              <a:t>:</a:t>
            </a:r>
          </a:p>
        </p:txBody>
      </p:sp>
      <p:sp>
        <p:nvSpPr>
          <p:cNvPr id="36" name="TextBox 35">
            <a:extLst>
              <a:ext uri="{FF2B5EF4-FFF2-40B4-BE49-F238E27FC236}">
                <a16:creationId xmlns:a16="http://schemas.microsoft.com/office/drawing/2014/main" id="{346961BF-06CD-5F61-D5D3-C2B9692557A0}"/>
              </a:ext>
            </a:extLst>
          </p:cNvPr>
          <p:cNvSpPr txBox="1"/>
          <p:nvPr/>
        </p:nvSpPr>
        <p:spPr>
          <a:xfrm>
            <a:off x="1170346" y="4373645"/>
            <a:ext cx="1371474" cy="400110"/>
          </a:xfrm>
          <a:prstGeom prst="rect">
            <a:avLst/>
          </a:prstGeom>
          <a:noFill/>
          <a:ln>
            <a:noFill/>
          </a:ln>
        </p:spPr>
        <p:txBody>
          <a:bodyPr wrap="square">
            <a:spAutoFit/>
          </a:bodyPr>
          <a:lstStyle/>
          <a:p>
            <a:pPr algn="just">
              <a:spcBef>
                <a:spcPts val="300"/>
              </a:spcBef>
              <a:spcAft>
                <a:spcPts val="300"/>
              </a:spcAft>
            </a:pPr>
            <a:r>
              <a:rPr lang="en-US" sz="2000" b="1" i="0" dirty="0">
                <a:solidFill>
                  <a:srgbClr val="424242"/>
                </a:solidFill>
                <a:effectLst/>
              </a:rPr>
              <a:t>Premise 2</a:t>
            </a:r>
            <a:r>
              <a:rPr lang="en-US" sz="2000" i="0" dirty="0">
                <a:solidFill>
                  <a:srgbClr val="424242"/>
                </a:solidFill>
                <a:effectLst/>
              </a:rPr>
              <a:t>:</a:t>
            </a:r>
          </a:p>
        </p:txBody>
      </p:sp>
      <p:sp>
        <p:nvSpPr>
          <p:cNvPr id="37" name="TextBox 36">
            <a:extLst>
              <a:ext uri="{FF2B5EF4-FFF2-40B4-BE49-F238E27FC236}">
                <a16:creationId xmlns:a16="http://schemas.microsoft.com/office/drawing/2014/main" id="{74FF18A8-E612-223C-95AC-B53E692D5663}"/>
              </a:ext>
            </a:extLst>
          </p:cNvPr>
          <p:cNvSpPr txBox="1"/>
          <p:nvPr/>
        </p:nvSpPr>
        <p:spPr>
          <a:xfrm>
            <a:off x="1170346" y="4888995"/>
            <a:ext cx="1424814" cy="400110"/>
          </a:xfrm>
          <a:prstGeom prst="rect">
            <a:avLst/>
          </a:prstGeom>
          <a:noFill/>
          <a:ln>
            <a:noFill/>
          </a:ln>
        </p:spPr>
        <p:txBody>
          <a:bodyPr wrap="square">
            <a:spAutoFit/>
          </a:bodyPr>
          <a:lstStyle/>
          <a:p>
            <a:pPr algn="just">
              <a:spcBef>
                <a:spcPts val="300"/>
              </a:spcBef>
              <a:spcAft>
                <a:spcPts val="300"/>
              </a:spcAft>
            </a:pPr>
            <a:r>
              <a:rPr lang="en-US" sz="2000" b="1" i="0" dirty="0">
                <a:solidFill>
                  <a:srgbClr val="424242"/>
                </a:solidFill>
                <a:effectLst/>
              </a:rPr>
              <a:t>Conclusion</a:t>
            </a:r>
            <a:r>
              <a:rPr lang="en-US" sz="2000" i="0" dirty="0">
                <a:solidFill>
                  <a:srgbClr val="424242"/>
                </a:solidFill>
                <a:effectLst/>
              </a:rPr>
              <a:t>: </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574239C-9C94-4595-51D5-29A0314FC92A}"/>
                  </a:ext>
                </a:extLst>
              </p:cNvPr>
              <p:cNvSpPr txBox="1"/>
              <p:nvPr/>
            </p:nvSpPr>
            <p:spPr>
              <a:xfrm>
                <a:off x="2439013" y="3865680"/>
                <a:ext cx="1051434"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i="1">
                          <a:solidFill>
                            <a:srgbClr val="424242"/>
                          </a:solidFill>
                          <a:latin typeface="Cambria Math" panose="02040503050406030204" pitchFamily="18" charset="0"/>
                        </a:rPr>
                        <m:t>𝐴</m:t>
                      </m:r>
                      <m:r>
                        <a:rPr lang="en-US" sz="2000" i="1">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𝐵</m:t>
                      </m:r>
                    </m:oMath>
                  </m:oMathPara>
                </a14:m>
                <a:endParaRPr lang="en-US" sz="2000" i="0" dirty="0">
                  <a:solidFill>
                    <a:srgbClr val="424242"/>
                  </a:solidFill>
                  <a:effectLst/>
                </a:endParaRPr>
              </a:p>
            </p:txBody>
          </p:sp>
        </mc:Choice>
        <mc:Fallback xmlns="">
          <p:sp>
            <p:nvSpPr>
              <p:cNvPr id="38" name="TextBox 37">
                <a:extLst>
                  <a:ext uri="{FF2B5EF4-FFF2-40B4-BE49-F238E27FC236}">
                    <a16:creationId xmlns:a16="http://schemas.microsoft.com/office/drawing/2014/main" id="{D574239C-9C94-4595-51D5-29A0314FC92A}"/>
                  </a:ext>
                </a:extLst>
              </p:cNvPr>
              <p:cNvSpPr txBox="1">
                <a:spLocks noRot="1" noChangeAspect="1" noMove="1" noResize="1" noEditPoints="1" noAdjustHandles="1" noChangeArrowheads="1" noChangeShapeType="1" noTextEdit="1"/>
              </p:cNvSpPr>
              <p:nvPr/>
            </p:nvSpPr>
            <p:spPr>
              <a:xfrm>
                <a:off x="2439013" y="3865680"/>
                <a:ext cx="1051434" cy="43858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CE65EB8-C33C-E10C-EEC6-D4E2442379A9}"/>
                  </a:ext>
                </a:extLst>
              </p:cNvPr>
              <p:cNvSpPr txBox="1"/>
              <p:nvPr/>
            </p:nvSpPr>
            <p:spPr>
              <a:xfrm>
                <a:off x="2439013" y="4373645"/>
                <a:ext cx="586614"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i="1">
                          <a:solidFill>
                            <a:srgbClr val="424242"/>
                          </a:solidFill>
                          <a:latin typeface="Cambria Math" panose="02040503050406030204" pitchFamily="18" charset="0"/>
                        </a:rPr>
                        <m:t>𝐴</m:t>
                      </m:r>
                    </m:oMath>
                  </m:oMathPara>
                </a14:m>
                <a:endParaRPr lang="en-US" sz="2000" i="0" dirty="0">
                  <a:solidFill>
                    <a:srgbClr val="424242"/>
                  </a:solidFill>
                  <a:effectLst/>
                </a:endParaRPr>
              </a:p>
            </p:txBody>
          </p:sp>
        </mc:Choice>
        <mc:Fallback xmlns="">
          <p:sp>
            <p:nvSpPr>
              <p:cNvPr id="39" name="TextBox 38">
                <a:extLst>
                  <a:ext uri="{FF2B5EF4-FFF2-40B4-BE49-F238E27FC236}">
                    <a16:creationId xmlns:a16="http://schemas.microsoft.com/office/drawing/2014/main" id="{7CE65EB8-C33C-E10C-EEC6-D4E2442379A9}"/>
                  </a:ext>
                </a:extLst>
              </p:cNvPr>
              <p:cNvSpPr txBox="1">
                <a:spLocks noRot="1" noChangeAspect="1" noMove="1" noResize="1" noEditPoints="1" noAdjustHandles="1" noChangeArrowheads="1" noChangeShapeType="1" noTextEdit="1"/>
              </p:cNvSpPr>
              <p:nvPr/>
            </p:nvSpPr>
            <p:spPr>
              <a:xfrm>
                <a:off x="2439013" y="4373645"/>
                <a:ext cx="586614" cy="43858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768D2C0-7725-1888-ECB2-51A9890F24E5}"/>
                  </a:ext>
                </a:extLst>
              </p:cNvPr>
              <p:cNvSpPr txBox="1"/>
              <p:nvPr/>
            </p:nvSpPr>
            <p:spPr>
              <a:xfrm>
                <a:off x="2524706" y="4888995"/>
                <a:ext cx="415227"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b="0" i="1" smtClean="0">
                          <a:solidFill>
                            <a:srgbClr val="424242"/>
                          </a:solidFill>
                          <a:latin typeface="Cambria Math" panose="02040503050406030204" pitchFamily="18" charset="0"/>
                        </a:rPr>
                        <m:t>𝐵</m:t>
                      </m:r>
                    </m:oMath>
                  </m:oMathPara>
                </a14:m>
                <a:endParaRPr lang="en-US" sz="2000" i="0" dirty="0">
                  <a:solidFill>
                    <a:srgbClr val="424242"/>
                  </a:solidFill>
                  <a:effectLst/>
                </a:endParaRPr>
              </a:p>
            </p:txBody>
          </p:sp>
        </mc:Choice>
        <mc:Fallback xmlns="">
          <p:sp>
            <p:nvSpPr>
              <p:cNvPr id="40" name="TextBox 39">
                <a:extLst>
                  <a:ext uri="{FF2B5EF4-FFF2-40B4-BE49-F238E27FC236}">
                    <a16:creationId xmlns:a16="http://schemas.microsoft.com/office/drawing/2014/main" id="{F768D2C0-7725-1888-ECB2-51A9890F24E5}"/>
                  </a:ext>
                </a:extLst>
              </p:cNvPr>
              <p:cNvSpPr txBox="1">
                <a:spLocks noRot="1" noChangeAspect="1" noMove="1" noResize="1" noEditPoints="1" noAdjustHandles="1" noChangeArrowheads="1" noChangeShapeType="1" noTextEdit="1"/>
              </p:cNvSpPr>
              <p:nvPr/>
            </p:nvSpPr>
            <p:spPr>
              <a:xfrm>
                <a:off x="2524706" y="4888995"/>
                <a:ext cx="415227" cy="438582"/>
              </a:xfrm>
              <a:prstGeom prst="rect">
                <a:avLst/>
              </a:prstGeom>
              <a:blipFill>
                <a:blip r:embed="rId6"/>
                <a:stretch>
                  <a:fillRect/>
                </a:stretch>
              </a:blipFill>
              <a:ln>
                <a:noFill/>
              </a:ln>
            </p:spPr>
            <p:txBody>
              <a:bodyPr/>
              <a:lstStyle/>
              <a:p>
                <a:r>
                  <a:rPr lang="en-US">
                    <a:noFill/>
                  </a:rPr>
                  <a:t> </a:t>
                </a:r>
              </a:p>
            </p:txBody>
          </p:sp>
        </mc:Fallback>
      </mc:AlternateContent>
      <p:sp>
        <p:nvSpPr>
          <p:cNvPr id="41" name="TextBox 40">
            <a:extLst>
              <a:ext uri="{FF2B5EF4-FFF2-40B4-BE49-F238E27FC236}">
                <a16:creationId xmlns:a16="http://schemas.microsoft.com/office/drawing/2014/main" id="{252D78EA-697C-5A25-DCCE-4231A70BC351}"/>
              </a:ext>
            </a:extLst>
          </p:cNvPr>
          <p:cNvSpPr txBox="1"/>
          <p:nvPr/>
        </p:nvSpPr>
        <p:spPr>
          <a:xfrm>
            <a:off x="4131569" y="2511917"/>
            <a:ext cx="2095437" cy="430887"/>
          </a:xfrm>
          <a:prstGeom prst="rect">
            <a:avLst/>
          </a:prstGeom>
          <a:noFill/>
          <a:ln>
            <a:noFill/>
          </a:ln>
        </p:spPr>
        <p:txBody>
          <a:bodyPr wrap="square">
            <a:spAutoFit/>
          </a:bodyPr>
          <a:lstStyle/>
          <a:p>
            <a:pPr algn="just">
              <a:spcBef>
                <a:spcPts val="300"/>
              </a:spcBef>
              <a:spcAft>
                <a:spcPts val="300"/>
              </a:spcAft>
            </a:pPr>
            <a:r>
              <a:rPr lang="en-US" sz="2200" b="1" dirty="0"/>
              <a:t>And-Elimination</a:t>
            </a:r>
            <a:endParaRPr lang="en-US" sz="2200" b="1" i="0" dirty="0">
              <a:solidFill>
                <a:srgbClr val="424242"/>
              </a:solidFill>
              <a:effectLst/>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D4588D9-69F6-AD98-4012-B3507B99F7EA}"/>
                  </a:ext>
                </a:extLst>
              </p:cNvPr>
              <p:cNvSpPr txBox="1"/>
              <p:nvPr/>
            </p:nvSpPr>
            <p:spPr>
              <a:xfrm>
                <a:off x="4426226" y="3239173"/>
                <a:ext cx="984472"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i="1" smtClean="0">
                          <a:solidFill>
                            <a:srgbClr val="424242"/>
                          </a:solidFill>
                          <a:latin typeface="Cambria Math" panose="02040503050406030204" pitchFamily="18" charset="0"/>
                        </a:rPr>
                        <m:t>𝐴</m:t>
                      </m:r>
                      <m:r>
                        <a:rPr lang="en-US" sz="2000" b="0" i="1" smtClean="0">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𝐵</m:t>
                      </m:r>
                    </m:oMath>
                  </m:oMathPara>
                </a14:m>
                <a:endParaRPr lang="en-US" sz="2000" i="0" dirty="0">
                  <a:solidFill>
                    <a:srgbClr val="424242"/>
                  </a:solidFill>
                  <a:effectLst/>
                </a:endParaRPr>
              </a:p>
            </p:txBody>
          </p:sp>
        </mc:Choice>
        <mc:Fallback xmlns="">
          <p:sp>
            <p:nvSpPr>
              <p:cNvPr id="42" name="TextBox 41">
                <a:extLst>
                  <a:ext uri="{FF2B5EF4-FFF2-40B4-BE49-F238E27FC236}">
                    <a16:creationId xmlns:a16="http://schemas.microsoft.com/office/drawing/2014/main" id="{ED4588D9-69F6-AD98-4012-B3507B99F7EA}"/>
                  </a:ext>
                </a:extLst>
              </p:cNvPr>
              <p:cNvSpPr txBox="1">
                <a:spLocks noRot="1" noChangeAspect="1" noMove="1" noResize="1" noEditPoints="1" noAdjustHandles="1" noChangeArrowheads="1" noChangeShapeType="1" noTextEdit="1"/>
              </p:cNvSpPr>
              <p:nvPr/>
            </p:nvSpPr>
            <p:spPr>
              <a:xfrm>
                <a:off x="4426226" y="3239173"/>
                <a:ext cx="984472" cy="43858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F5DAD14-0085-53FA-7CA2-190E7A718280}"/>
                  </a:ext>
                </a:extLst>
              </p:cNvPr>
              <p:cNvSpPr txBox="1"/>
              <p:nvPr/>
            </p:nvSpPr>
            <p:spPr>
              <a:xfrm>
                <a:off x="5410697" y="3239173"/>
                <a:ext cx="842010"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i="1" smtClean="0">
                          <a:solidFill>
                            <a:srgbClr val="424242"/>
                          </a:solidFill>
                          <a:effectLst/>
                          <a:latin typeface="Cambria Math" panose="02040503050406030204" pitchFamily="18" charset="0"/>
                          <a:ea typeface="Cambria Math" panose="02040503050406030204" pitchFamily="18" charset="0"/>
                        </a:rPr>
                        <m:t>⊢</m:t>
                      </m:r>
                      <m:r>
                        <a:rPr lang="en-US" sz="2000" b="0" i="1" smtClean="0">
                          <a:solidFill>
                            <a:srgbClr val="424242"/>
                          </a:solidFill>
                          <a:effectLst/>
                          <a:latin typeface="Cambria Math" panose="02040503050406030204" pitchFamily="18" charset="0"/>
                          <a:ea typeface="Cambria Math" panose="02040503050406030204" pitchFamily="18" charset="0"/>
                        </a:rPr>
                        <m:t>𝐴</m:t>
                      </m:r>
                      <m:r>
                        <a:rPr lang="en-US" sz="2000" b="0" i="1" smtClean="0">
                          <a:solidFill>
                            <a:srgbClr val="424242"/>
                          </a:solidFill>
                          <a:effectLst/>
                          <a:latin typeface="Cambria Math" panose="02040503050406030204" pitchFamily="18" charset="0"/>
                          <a:ea typeface="Cambria Math" panose="02040503050406030204" pitchFamily="18" charset="0"/>
                        </a:rPr>
                        <m:t>, </m:t>
                      </m:r>
                      <m:r>
                        <a:rPr lang="en-US" sz="2000" b="0" i="1" smtClean="0">
                          <a:solidFill>
                            <a:srgbClr val="424242"/>
                          </a:solidFill>
                          <a:effectLst/>
                          <a:latin typeface="Cambria Math" panose="02040503050406030204" pitchFamily="18" charset="0"/>
                          <a:ea typeface="Cambria Math" panose="02040503050406030204" pitchFamily="18" charset="0"/>
                        </a:rPr>
                        <m:t>𝐵</m:t>
                      </m:r>
                    </m:oMath>
                  </m:oMathPara>
                </a14:m>
                <a:endParaRPr lang="en-US" sz="2000" i="0" dirty="0">
                  <a:solidFill>
                    <a:srgbClr val="424242"/>
                  </a:solidFill>
                  <a:effectLst/>
                </a:endParaRPr>
              </a:p>
            </p:txBody>
          </p:sp>
        </mc:Choice>
        <mc:Fallback xmlns="">
          <p:sp>
            <p:nvSpPr>
              <p:cNvPr id="43" name="TextBox 42">
                <a:extLst>
                  <a:ext uri="{FF2B5EF4-FFF2-40B4-BE49-F238E27FC236}">
                    <a16:creationId xmlns:a16="http://schemas.microsoft.com/office/drawing/2014/main" id="{4F5DAD14-0085-53FA-7CA2-190E7A718280}"/>
                  </a:ext>
                </a:extLst>
              </p:cNvPr>
              <p:cNvSpPr txBox="1">
                <a:spLocks noRot="1" noChangeAspect="1" noMove="1" noResize="1" noEditPoints="1" noAdjustHandles="1" noChangeArrowheads="1" noChangeShapeType="1" noTextEdit="1"/>
              </p:cNvSpPr>
              <p:nvPr/>
            </p:nvSpPr>
            <p:spPr>
              <a:xfrm>
                <a:off x="5410697" y="3239173"/>
                <a:ext cx="842010" cy="438582"/>
              </a:xfrm>
              <a:prstGeom prst="rect">
                <a:avLst/>
              </a:prstGeom>
              <a:blipFill>
                <a:blip r:embed="rId8"/>
                <a:stretch>
                  <a:fillRect r="-725"/>
                </a:stretch>
              </a:blipFill>
              <a:ln>
                <a:noFill/>
              </a:ln>
            </p:spPr>
            <p:txBody>
              <a:bodyPr/>
              <a:lstStyle/>
              <a:p>
                <a:r>
                  <a:rPr lang="en-US">
                    <a:noFill/>
                  </a:rPr>
                  <a:t> </a:t>
                </a:r>
              </a:p>
            </p:txBody>
          </p:sp>
        </mc:Fallback>
      </mc:AlternateContent>
      <p:sp>
        <p:nvSpPr>
          <p:cNvPr id="44" name="TextBox 43">
            <a:extLst>
              <a:ext uri="{FF2B5EF4-FFF2-40B4-BE49-F238E27FC236}">
                <a16:creationId xmlns:a16="http://schemas.microsoft.com/office/drawing/2014/main" id="{BCC006A8-7F12-C92B-B7DC-C9F2764E5D4A}"/>
              </a:ext>
            </a:extLst>
          </p:cNvPr>
          <p:cNvSpPr txBox="1"/>
          <p:nvPr/>
        </p:nvSpPr>
        <p:spPr>
          <a:xfrm>
            <a:off x="4142030" y="3865680"/>
            <a:ext cx="1371474" cy="400110"/>
          </a:xfrm>
          <a:prstGeom prst="rect">
            <a:avLst/>
          </a:prstGeom>
          <a:noFill/>
          <a:ln>
            <a:noFill/>
          </a:ln>
        </p:spPr>
        <p:txBody>
          <a:bodyPr wrap="square">
            <a:spAutoFit/>
          </a:bodyPr>
          <a:lstStyle/>
          <a:p>
            <a:pPr algn="just">
              <a:spcBef>
                <a:spcPts val="300"/>
              </a:spcBef>
              <a:spcAft>
                <a:spcPts val="300"/>
              </a:spcAft>
            </a:pPr>
            <a:r>
              <a:rPr lang="en-US" sz="2000" b="1" i="0" dirty="0">
                <a:solidFill>
                  <a:srgbClr val="424242"/>
                </a:solidFill>
                <a:effectLst/>
              </a:rPr>
              <a:t>Premise 1</a:t>
            </a:r>
            <a:r>
              <a:rPr lang="en-US" sz="2000" i="0" dirty="0">
                <a:solidFill>
                  <a:srgbClr val="424242"/>
                </a:solidFill>
                <a:effectLst/>
              </a:rPr>
              <a:t>:</a:t>
            </a:r>
          </a:p>
        </p:txBody>
      </p:sp>
      <p:sp>
        <p:nvSpPr>
          <p:cNvPr id="45" name="TextBox 44">
            <a:extLst>
              <a:ext uri="{FF2B5EF4-FFF2-40B4-BE49-F238E27FC236}">
                <a16:creationId xmlns:a16="http://schemas.microsoft.com/office/drawing/2014/main" id="{9C476052-C839-4D44-6AB3-314EB020F9F0}"/>
              </a:ext>
            </a:extLst>
          </p:cNvPr>
          <p:cNvSpPr txBox="1"/>
          <p:nvPr/>
        </p:nvSpPr>
        <p:spPr>
          <a:xfrm>
            <a:off x="4142029" y="4373645"/>
            <a:ext cx="1769587" cy="400110"/>
          </a:xfrm>
          <a:prstGeom prst="rect">
            <a:avLst/>
          </a:prstGeom>
          <a:noFill/>
          <a:ln>
            <a:noFill/>
          </a:ln>
        </p:spPr>
        <p:txBody>
          <a:bodyPr wrap="square">
            <a:spAutoFit/>
          </a:bodyPr>
          <a:lstStyle/>
          <a:p>
            <a:pPr algn="just">
              <a:spcBef>
                <a:spcPts val="300"/>
              </a:spcBef>
              <a:spcAft>
                <a:spcPts val="300"/>
              </a:spcAft>
            </a:pPr>
            <a:r>
              <a:rPr lang="en-US" sz="2000" b="1" i="0" dirty="0">
                <a:solidFill>
                  <a:srgbClr val="424242"/>
                </a:solidFill>
                <a:effectLst/>
              </a:rPr>
              <a:t>Conclusion 1</a:t>
            </a:r>
            <a:r>
              <a:rPr lang="en-US" sz="2000" i="0" dirty="0">
                <a:solidFill>
                  <a:srgbClr val="424242"/>
                </a:solidFill>
                <a:effectLst/>
              </a:rPr>
              <a:t>:</a:t>
            </a:r>
          </a:p>
        </p:txBody>
      </p:sp>
      <p:sp>
        <p:nvSpPr>
          <p:cNvPr id="46" name="TextBox 45">
            <a:extLst>
              <a:ext uri="{FF2B5EF4-FFF2-40B4-BE49-F238E27FC236}">
                <a16:creationId xmlns:a16="http://schemas.microsoft.com/office/drawing/2014/main" id="{E49E2247-E1AC-4D85-F1F8-1B961BA4048A}"/>
              </a:ext>
            </a:extLst>
          </p:cNvPr>
          <p:cNvSpPr txBox="1"/>
          <p:nvPr/>
        </p:nvSpPr>
        <p:spPr>
          <a:xfrm>
            <a:off x="4142030" y="4888995"/>
            <a:ext cx="1635918" cy="400110"/>
          </a:xfrm>
          <a:prstGeom prst="rect">
            <a:avLst/>
          </a:prstGeom>
          <a:noFill/>
          <a:ln>
            <a:noFill/>
          </a:ln>
        </p:spPr>
        <p:txBody>
          <a:bodyPr wrap="square">
            <a:spAutoFit/>
          </a:bodyPr>
          <a:lstStyle/>
          <a:p>
            <a:pPr algn="just">
              <a:spcBef>
                <a:spcPts val="300"/>
              </a:spcBef>
              <a:spcAft>
                <a:spcPts val="300"/>
              </a:spcAft>
            </a:pPr>
            <a:r>
              <a:rPr lang="en-US" sz="2000" b="1" i="0" dirty="0">
                <a:solidFill>
                  <a:srgbClr val="424242"/>
                </a:solidFill>
                <a:effectLst/>
              </a:rPr>
              <a:t>Conclusion 2</a:t>
            </a:r>
            <a:r>
              <a:rPr lang="en-US" sz="2000" i="0" dirty="0">
                <a:solidFill>
                  <a:srgbClr val="424242"/>
                </a:solidFill>
                <a:effectLst/>
              </a:rPr>
              <a:t>: </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683AE45-E5A3-5892-E966-167C826096E5}"/>
                  </a:ext>
                </a:extLst>
              </p:cNvPr>
              <p:cNvSpPr txBox="1"/>
              <p:nvPr/>
            </p:nvSpPr>
            <p:spPr>
              <a:xfrm>
                <a:off x="5410697" y="3865680"/>
                <a:ext cx="1051434"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i="1">
                          <a:solidFill>
                            <a:srgbClr val="424242"/>
                          </a:solidFill>
                          <a:latin typeface="Cambria Math" panose="02040503050406030204" pitchFamily="18" charset="0"/>
                        </a:rPr>
                        <m:t>𝐴</m:t>
                      </m:r>
                      <m:r>
                        <a:rPr lang="en-US" sz="2000" i="1">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𝐵</m:t>
                      </m:r>
                    </m:oMath>
                  </m:oMathPara>
                </a14:m>
                <a:endParaRPr lang="en-US" sz="2000" dirty="0">
                  <a:solidFill>
                    <a:srgbClr val="424242"/>
                  </a:solidFill>
                </a:endParaRPr>
              </a:p>
            </p:txBody>
          </p:sp>
        </mc:Choice>
        <mc:Fallback xmlns="">
          <p:sp>
            <p:nvSpPr>
              <p:cNvPr id="47" name="TextBox 46">
                <a:extLst>
                  <a:ext uri="{FF2B5EF4-FFF2-40B4-BE49-F238E27FC236}">
                    <a16:creationId xmlns:a16="http://schemas.microsoft.com/office/drawing/2014/main" id="{F683AE45-E5A3-5892-E966-167C826096E5}"/>
                  </a:ext>
                </a:extLst>
              </p:cNvPr>
              <p:cNvSpPr txBox="1">
                <a:spLocks noRot="1" noChangeAspect="1" noMove="1" noResize="1" noEditPoints="1" noAdjustHandles="1" noChangeArrowheads="1" noChangeShapeType="1" noTextEdit="1"/>
              </p:cNvSpPr>
              <p:nvPr/>
            </p:nvSpPr>
            <p:spPr>
              <a:xfrm>
                <a:off x="5410697" y="3865680"/>
                <a:ext cx="1051434" cy="43858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9825F7C-82B1-E170-FB17-47A0504149CA}"/>
                  </a:ext>
                </a:extLst>
              </p:cNvPr>
              <p:cNvSpPr txBox="1"/>
              <p:nvPr/>
            </p:nvSpPr>
            <p:spPr>
              <a:xfrm>
                <a:off x="5640392" y="4373645"/>
                <a:ext cx="586614"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i="1">
                          <a:solidFill>
                            <a:srgbClr val="424242"/>
                          </a:solidFill>
                          <a:latin typeface="Cambria Math" panose="02040503050406030204" pitchFamily="18" charset="0"/>
                        </a:rPr>
                        <m:t>𝐴</m:t>
                      </m:r>
                    </m:oMath>
                  </m:oMathPara>
                </a14:m>
                <a:endParaRPr lang="en-US" sz="2000" i="0" dirty="0">
                  <a:solidFill>
                    <a:srgbClr val="424242"/>
                  </a:solidFill>
                  <a:effectLst/>
                </a:endParaRPr>
              </a:p>
            </p:txBody>
          </p:sp>
        </mc:Choice>
        <mc:Fallback xmlns="">
          <p:sp>
            <p:nvSpPr>
              <p:cNvPr id="48" name="TextBox 47">
                <a:extLst>
                  <a:ext uri="{FF2B5EF4-FFF2-40B4-BE49-F238E27FC236}">
                    <a16:creationId xmlns:a16="http://schemas.microsoft.com/office/drawing/2014/main" id="{69825F7C-82B1-E170-FB17-47A0504149CA}"/>
                  </a:ext>
                </a:extLst>
              </p:cNvPr>
              <p:cNvSpPr txBox="1">
                <a:spLocks noRot="1" noChangeAspect="1" noMove="1" noResize="1" noEditPoints="1" noAdjustHandles="1" noChangeArrowheads="1" noChangeShapeType="1" noTextEdit="1"/>
              </p:cNvSpPr>
              <p:nvPr/>
            </p:nvSpPr>
            <p:spPr>
              <a:xfrm>
                <a:off x="5640392" y="4373645"/>
                <a:ext cx="586614" cy="438582"/>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BC9A042-6509-5DA6-3986-ED1659690539}"/>
                  </a:ext>
                </a:extLst>
              </p:cNvPr>
              <p:cNvSpPr txBox="1"/>
              <p:nvPr/>
            </p:nvSpPr>
            <p:spPr>
              <a:xfrm>
                <a:off x="5726086" y="4888995"/>
                <a:ext cx="415227"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b="0" i="1" smtClean="0">
                          <a:solidFill>
                            <a:srgbClr val="424242"/>
                          </a:solidFill>
                          <a:latin typeface="Cambria Math" panose="02040503050406030204" pitchFamily="18" charset="0"/>
                        </a:rPr>
                        <m:t>𝐵</m:t>
                      </m:r>
                    </m:oMath>
                  </m:oMathPara>
                </a14:m>
                <a:endParaRPr lang="en-US" sz="2000" i="0" dirty="0">
                  <a:solidFill>
                    <a:srgbClr val="424242"/>
                  </a:solidFill>
                  <a:effectLst/>
                </a:endParaRPr>
              </a:p>
            </p:txBody>
          </p:sp>
        </mc:Choice>
        <mc:Fallback xmlns="">
          <p:sp>
            <p:nvSpPr>
              <p:cNvPr id="49" name="TextBox 48">
                <a:extLst>
                  <a:ext uri="{FF2B5EF4-FFF2-40B4-BE49-F238E27FC236}">
                    <a16:creationId xmlns:a16="http://schemas.microsoft.com/office/drawing/2014/main" id="{1BC9A042-6509-5DA6-3986-ED1659690539}"/>
                  </a:ext>
                </a:extLst>
              </p:cNvPr>
              <p:cNvSpPr txBox="1">
                <a:spLocks noRot="1" noChangeAspect="1" noMove="1" noResize="1" noEditPoints="1" noAdjustHandles="1" noChangeArrowheads="1" noChangeShapeType="1" noTextEdit="1"/>
              </p:cNvSpPr>
              <p:nvPr/>
            </p:nvSpPr>
            <p:spPr>
              <a:xfrm>
                <a:off x="5726086" y="4888995"/>
                <a:ext cx="415227" cy="438582"/>
              </a:xfrm>
              <a:prstGeom prst="rect">
                <a:avLst/>
              </a:prstGeom>
              <a:blipFill>
                <a:blip r:embed="rId11"/>
                <a:stretch>
                  <a:fillRect/>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35F4E115-A4F6-A040-75AF-C5219DC8981D}"/>
              </a:ext>
            </a:extLst>
          </p:cNvPr>
          <p:cNvSpPr txBox="1"/>
          <p:nvPr/>
        </p:nvSpPr>
        <p:spPr>
          <a:xfrm>
            <a:off x="7199158" y="2511917"/>
            <a:ext cx="2440607" cy="430887"/>
          </a:xfrm>
          <a:prstGeom prst="rect">
            <a:avLst/>
          </a:prstGeom>
          <a:noFill/>
          <a:ln>
            <a:noFill/>
          </a:ln>
        </p:spPr>
        <p:txBody>
          <a:bodyPr wrap="square">
            <a:spAutoFit/>
          </a:bodyPr>
          <a:lstStyle/>
          <a:p>
            <a:pPr algn="just">
              <a:spcBef>
                <a:spcPts val="300"/>
              </a:spcBef>
              <a:spcAft>
                <a:spcPts val="300"/>
              </a:spcAft>
            </a:pPr>
            <a:r>
              <a:rPr lang="en-US" sz="2200" b="1" dirty="0" err="1"/>
              <a:t>DeMorgan’s</a:t>
            </a:r>
            <a:r>
              <a:rPr lang="en-US" sz="2200" b="1" dirty="0"/>
              <a:t> Laws</a:t>
            </a:r>
            <a:endParaRPr lang="en-US" sz="2200" b="1" i="0" dirty="0">
              <a:solidFill>
                <a:srgbClr val="424242"/>
              </a:solidFill>
              <a:effectLs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4A3ACF-18D0-FD8F-B040-13432716C3A3}"/>
                  </a:ext>
                </a:extLst>
              </p:cNvPr>
              <p:cNvSpPr txBox="1"/>
              <p:nvPr/>
            </p:nvSpPr>
            <p:spPr>
              <a:xfrm>
                <a:off x="7209620" y="3239173"/>
                <a:ext cx="2992907"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b="0" i="1" smtClean="0">
                          <a:solidFill>
                            <a:srgbClr val="424242"/>
                          </a:solidFill>
                          <a:latin typeface="Cambria Math" panose="02040503050406030204" pitchFamily="18" charset="0"/>
                        </a:rPr>
                        <m:t>~</m:t>
                      </m:r>
                      <m:d>
                        <m:dPr>
                          <m:ctrlPr>
                            <a:rPr lang="en-US" sz="2000" i="1" smtClean="0">
                              <a:solidFill>
                                <a:srgbClr val="424242"/>
                              </a:solidFill>
                              <a:latin typeface="Cambria Math" panose="02040503050406030204" pitchFamily="18" charset="0"/>
                            </a:rPr>
                          </m:ctrlPr>
                        </m:dPr>
                        <m:e>
                          <m:r>
                            <a:rPr lang="en-US" sz="2000" i="1">
                              <a:solidFill>
                                <a:srgbClr val="424242"/>
                              </a:solidFill>
                              <a:latin typeface="Cambria Math" panose="02040503050406030204" pitchFamily="18" charset="0"/>
                            </a:rPr>
                            <m:t>𝐴</m:t>
                          </m:r>
                          <m:r>
                            <a:rPr lang="en-US" sz="2000" i="1">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𝐵</m:t>
                          </m:r>
                        </m:e>
                      </m:d>
                      <m:r>
                        <a:rPr lang="en-US" sz="2000" b="0" i="1" smtClean="0">
                          <a:solidFill>
                            <a:srgbClr val="424242"/>
                          </a:solidFill>
                          <a:latin typeface="Cambria Math" panose="02040503050406030204" pitchFamily="18" charset="0"/>
                        </a:rPr>
                        <m:t>≡~</m:t>
                      </m:r>
                      <m:d>
                        <m:dPr>
                          <m:ctrlPr>
                            <a:rPr lang="en-US" sz="2000" i="1">
                              <a:solidFill>
                                <a:srgbClr val="424242"/>
                              </a:solidFill>
                              <a:latin typeface="Cambria Math" panose="02040503050406030204" pitchFamily="18" charset="0"/>
                            </a:rPr>
                          </m:ctrlPr>
                        </m:dPr>
                        <m:e>
                          <m:r>
                            <a:rPr lang="en-US" sz="2000" i="1">
                              <a:solidFill>
                                <a:srgbClr val="424242"/>
                              </a:solidFill>
                              <a:latin typeface="Cambria Math" panose="02040503050406030204" pitchFamily="18" charset="0"/>
                            </a:rPr>
                            <m:t>𝐴</m:t>
                          </m:r>
                        </m:e>
                      </m:d>
                      <m:r>
                        <a:rPr lang="en-US" sz="2000" b="0" i="1" smtClean="0">
                          <a:solidFill>
                            <a:srgbClr val="424242"/>
                          </a:solidFill>
                          <a:latin typeface="Cambria Math" panose="02040503050406030204" pitchFamily="18" charset="0"/>
                          <a:ea typeface="Cambria Math" panose="02040503050406030204" pitchFamily="18" charset="0"/>
                        </a:rPr>
                        <m:t>∨~</m:t>
                      </m:r>
                      <m:d>
                        <m:dPr>
                          <m:ctrlPr>
                            <a:rPr lang="en-US" sz="2000" i="1">
                              <a:solidFill>
                                <a:srgbClr val="424242"/>
                              </a:solidFill>
                              <a:latin typeface="Cambria Math" panose="02040503050406030204" pitchFamily="18" charset="0"/>
                            </a:rPr>
                          </m:ctrlPr>
                        </m:dPr>
                        <m:e>
                          <m:r>
                            <a:rPr lang="en-US" sz="2000" b="0" i="1" smtClean="0">
                              <a:solidFill>
                                <a:srgbClr val="424242"/>
                              </a:solidFill>
                              <a:latin typeface="Cambria Math" panose="02040503050406030204" pitchFamily="18" charset="0"/>
                            </a:rPr>
                            <m:t>𝐵</m:t>
                          </m:r>
                        </m:e>
                      </m:d>
                    </m:oMath>
                  </m:oMathPara>
                </a14:m>
                <a:endParaRPr lang="en-US" sz="2000" i="0" dirty="0">
                  <a:solidFill>
                    <a:srgbClr val="424242"/>
                  </a:solidFill>
                  <a:effectLst/>
                </a:endParaRPr>
              </a:p>
            </p:txBody>
          </p:sp>
        </mc:Choice>
        <mc:Fallback xmlns="">
          <p:sp>
            <p:nvSpPr>
              <p:cNvPr id="10" name="TextBox 9">
                <a:extLst>
                  <a:ext uri="{FF2B5EF4-FFF2-40B4-BE49-F238E27FC236}">
                    <a16:creationId xmlns:a16="http://schemas.microsoft.com/office/drawing/2014/main" id="{DC4A3ACF-18D0-FD8F-B040-13432716C3A3}"/>
                  </a:ext>
                </a:extLst>
              </p:cNvPr>
              <p:cNvSpPr txBox="1">
                <a:spLocks noRot="1" noChangeAspect="1" noMove="1" noResize="1" noEditPoints="1" noAdjustHandles="1" noChangeArrowheads="1" noChangeShapeType="1" noTextEdit="1"/>
              </p:cNvSpPr>
              <p:nvPr/>
            </p:nvSpPr>
            <p:spPr>
              <a:xfrm>
                <a:off x="7209620" y="3239173"/>
                <a:ext cx="2992907" cy="438582"/>
              </a:xfrm>
              <a:prstGeom prst="rect">
                <a:avLst/>
              </a:prstGeom>
              <a:blipFill>
                <a:blip r:embed="rId12"/>
                <a:stretch>
                  <a:fillRect/>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D3D74FFD-4521-5883-C9F3-D66465B47F07}"/>
              </a:ext>
            </a:extLst>
          </p:cNvPr>
          <p:cNvSpPr txBox="1"/>
          <p:nvPr/>
        </p:nvSpPr>
        <p:spPr>
          <a:xfrm>
            <a:off x="9848182" y="6235916"/>
            <a:ext cx="2213190" cy="338554"/>
          </a:xfrm>
          <a:prstGeom prst="rect">
            <a:avLst/>
          </a:prstGeom>
          <a:noFill/>
          <a:ln>
            <a:noFill/>
          </a:ln>
        </p:spPr>
        <p:txBody>
          <a:bodyPr wrap="square">
            <a:spAutoFit/>
          </a:bodyPr>
          <a:lstStyle/>
          <a:p>
            <a:pPr>
              <a:spcBef>
                <a:spcPts val="300"/>
              </a:spcBef>
              <a:spcAft>
                <a:spcPts val="300"/>
              </a:spcAft>
            </a:pPr>
            <a:r>
              <a:rPr lang="en-US" sz="1600" dirty="0"/>
              <a:t>There are many others.</a:t>
            </a:r>
            <a:endParaRPr lang="en-US" sz="1600" i="0" dirty="0">
              <a:solidFill>
                <a:srgbClr val="424242"/>
              </a:solidFill>
              <a:effectLst/>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F4C59C-5A41-D8C0-2635-037369AFB03D}"/>
                  </a:ext>
                </a:extLst>
              </p:cNvPr>
              <p:cNvSpPr txBox="1"/>
              <p:nvPr/>
            </p:nvSpPr>
            <p:spPr>
              <a:xfrm>
                <a:off x="7209620" y="3935063"/>
                <a:ext cx="2992907"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b="0" i="1" smtClean="0">
                          <a:solidFill>
                            <a:srgbClr val="424242"/>
                          </a:solidFill>
                          <a:latin typeface="Cambria Math" panose="02040503050406030204" pitchFamily="18" charset="0"/>
                        </a:rPr>
                        <m:t>~</m:t>
                      </m:r>
                      <m:d>
                        <m:dPr>
                          <m:ctrlPr>
                            <a:rPr lang="en-US" sz="2000" i="1" smtClean="0">
                              <a:solidFill>
                                <a:srgbClr val="424242"/>
                              </a:solidFill>
                              <a:latin typeface="Cambria Math" panose="02040503050406030204" pitchFamily="18" charset="0"/>
                            </a:rPr>
                          </m:ctrlPr>
                        </m:dPr>
                        <m:e>
                          <m:r>
                            <a:rPr lang="en-US" sz="2000" i="1">
                              <a:solidFill>
                                <a:srgbClr val="424242"/>
                              </a:solidFill>
                              <a:latin typeface="Cambria Math" panose="02040503050406030204" pitchFamily="18" charset="0"/>
                            </a:rPr>
                            <m:t>𝐴</m:t>
                          </m:r>
                          <m:r>
                            <a:rPr lang="en-US" sz="2000" b="0" i="1" smtClean="0">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𝐵</m:t>
                          </m:r>
                        </m:e>
                      </m:d>
                      <m:r>
                        <a:rPr lang="en-US" sz="2000" b="0" i="1" smtClean="0">
                          <a:solidFill>
                            <a:srgbClr val="424242"/>
                          </a:solidFill>
                          <a:latin typeface="Cambria Math" panose="02040503050406030204" pitchFamily="18" charset="0"/>
                        </a:rPr>
                        <m:t>≡~</m:t>
                      </m:r>
                      <m:d>
                        <m:dPr>
                          <m:ctrlPr>
                            <a:rPr lang="en-US" sz="2000" i="1">
                              <a:solidFill>
                                <a:srgbClr val="424242"/>
                              </a:solidFill>
                              <a:latin typeface="Cambria Math" panose="02040503050406030204" pitchFamily="18" charset="0"/>
                            </a:rPr>
                          </m:ctrlPr>
                        </m:dPr>
                        <m:e>
                          <m:r>
                            <a:rPr lang="en-US" sz="2000" i="1">
                              <a:solidFill>
                                <a:srgbClr val="424242"/>
                              </a:solidFill>
                              <a:latin typeface="Cambria Math" panose="02040503050406030204" pitchFamily="18" charset="0"/>
                            </a:rPr>
                            <m:t>𝐴</m:t>
                          </m:r>
                        </m:e>
                      </m:d>
                      <m:r>
                        <a:rPr lang="en-US" sz="2000" b="0" i="1" smtClean="0">
                          <a:solidFill>
                            <a:srgbClr val="424242"/>
                          </a:solidFill>
                          <a:latin typeface="Cambria Math" panose="02040503050406030204" pitchFamily="18" charset="0"/>
                          <a:ea typeface="Cambria Math" panose="02040503050406030204" pitchFamily="18" charset="0"/>
                        </a:rPr>
                        <m:t>∧~</m:t>
                      </m:r>
                      <m:d>
                        <m:dPr>
                          <m:ctrlPr>
                            <a:rPr lang="en-US" sz="2000" i="1">
                              <a:solidFill>
                                <a:srgbClr val="424242"/>
                              </a:solidFill>
                              <a:latin typeface="Cambria Math" panose="02040503050406030204" pitchFamily="18" charset="0"/>
                            </a:rPr>
                          </m:ctrlPr>
                        </m:dPr>
                        <m:e>
                          <m:r>
                            <a:rPr lang="en-US" sz="2000" b="0" i="1" smtClean="0">
                              <a:solidFill>
                                <a:srgbClr val="424242"/>
                              </a:solidFill>
                              <a:latin typeface="Cambria Math" panose="02040503050406030204" pitchFamily="18" charset="0"/>
                            </a:rPr>
                            <m:t>𝐵</m:t>
                          </m:r>
                        </m:e>
                      </m:d>
                    </m:oMath>
                  </m:oMathPara>
                </a14:m>
                <a:endParaRPr lang="en-US" sz="2000" i="0" dirty="0">
                  <a:solidFill>
                    <a:srgbClr val="424242"/>
                  </a:solidFill>
                  <a:effectLst/>
                </a:endParaRPr>
              </a:p>
            </p:txBody>
          </p:sp>
        </mc:Choice>
        <mc:Fallback xmlns="">
          <p:sp>
            <p:nvSpPr>
              <p:cNvPr id="19" name="TextBox 18">
                <a:extLst>
                  <a:ext uri="{FF2B5EF4-FFF2-40B4-BE49-F238E27FC236}">
                    <a16:creationId xmlns:a16="http://schemas.microsoft.com/office/drawing/2014/main" id="{98F4C59C-5A41-D8C0-2635-037369AFB03D}"/>
                  </a:ext>
                </a:extLst>
              </p:cNvPr>
              <p:cNvSpPr txBox="1">
                <a:spLocks noRot="1" noChangeAspect="1" noMove="1" noResize="1" noEditPoints="1" noAdjustHandles="1" noChangeArrowheads="1" noChangeShapeType="1" noTextEdit="1"/>
              </p:cNvSpPr>
              <p:nvPr/>
            </p:nvSpPr>
            <p:spPr>
              <a:xfrm>
                <a:off x="7209620" y="3935063"/>
                <a:ext cx="2992907" cy="438582"/>
              </a:xfrm>
              <a:prstGeom prst="rect">
                <a:avLst/>
              </a:prstGeom>
              <a:blipFill>
                <a:blip r:embed="rId1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4677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P spid="40" grpId="0"/>
      <p:bldP spid="42" grpId="0"/>
      <p:bldP spid="43" grpId="0"/>
      <p:bldP spid="44" grpId="0"/>
      <p:bldP spid="45" grpId="0"/>
      <p:bldP spid="46" grpId="0"/>
      <p:bldP spid="47" grpId="0"/>
      <p:bldP spid="48" grpId="0"/>
      <p:bldP spid="49" grpId="0"/>
      <p:bldP spid="10"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E3F63-AA5D-2BB6-5A54-B0E673528DD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E6C2F02F-5E1C-1F0E-67E7-E6CF3CFD1E80}"/>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Logical Inference Example</a:t>
            </a:r>
            <a:endParaRPr lang="en-US" sz="3600" dirty="0"/>
          </a:p>
        </p:txBody>
      </p:sp>
      <p:sp>
        <p:nvSpPr>
          <p:cNvPr id="2" name="TextBox 1">
            <a:extLst>
              <a:ext uri="{FF2B5EF4-FFF2-40B4-BE49-F238E27FC236}">
                <a16:creationId xmlns:a16="http://schemas.microsoft.com/office/drawing/2014/main" id="{D2EFFB7F-93ED-A0D2-FC17-2675294E7D63}"/>
              </a:ext>
            </a:extLst>
          </p:cNvPr>
          <p:cNvSpPr txBox="1"/>
          <p:nvPr/>
        </p:nvSpPr>
        <p:spPr>
          <a:xfrm>
            <a:off x="576686" y="1144363"/>
            <a:ext cx="1222309" cy="430887"/>
          </a:xfrm>
          <a:prstGeom prst="rect">
            <a:avLst/>
          </a:prstGeom>
          <a:noFill/>
          <a:ln>
            <a:noFill/>
          </a:ln>
        </p:spPr>
        <p:txBody>
          <a:bodyPr wrap="square">
            <a:spAutoFit/>
          </a:bodyPr>
          <a:lstStyle/>
          <a:p>
            <a:pPr algn="just">
              <a:spcBef>
                <a:spcPts val="300"/>
              </a:spcBef>
              <a:spcAft>
                <a:spcPts val="300"/>
              </a:spcAft>
            </a:pPr>
            <a:r>
              <a:rPr lang="en-US" sz="2200" i="1" dirty="0"/>
              <a:t>Example.</a:t>
            </a:r>
            <a:endParaRPr lang="en-US" sz="2200" i="1" dirty="0">
              <a:solidFill>
                <a:srgbClr val="424242"/>
              </a:solidFill>
              <a:effectLst/>
            </a:endParaRPr>
          </a:p>
        </p:txBody>
      </p:sp>
      <p:sp>
        <p:nvSpPr>
          <p:cNvPr id="3" name="TextBox 2">
            <a:extLst>
              <a:ext uri="{FF2B5EF4-FFF2-40B4-BE49-F238E27FC236}">
                <a16:creationId xmlns:a16="http://schemas.microsoft.com/office/drawing/2014/main" id="{AD9AAF56-E344-35B3-8AA7-BB6F40D49114}"/>
              </a:ext>
            </a:extLst>
          </p:cNvPr>
          <p:cNvSpPr txBox="1"/>
          <p:nvPr/>
        </p:nvSpPr>
        <p:spPr>
          <a:xfrm>
            <a:off x="1113258" y="1621454"/>
            <a:ext cx="1371474" cy="430887"/>
          </a:xfrm>
          <a:prstGeom prst="rect">
            <a:avLst/>
          </a:prstGeom>
          <a:noFill/>
          <a:ln>
            <a:noFill/>
          </a:ln>
        </p:spPr>
        <p:txBody>
          <a:bodyPr wrap="square">
            <a:spAutoFit/>
          </a:bodyPr>
          <a:lstStyle/>
          <a:p>
            <a:pPr algn="just">
              <a:spcBef>
                <a:spcPts val="300"/>
              </a:spcBef>
              <a:spcAft>
                <a:spcPts val="300"/>
              </a:spcAft>
            </a:pPr>
            <a:r>
              <a:rPr lang="en-US" sz="2200" b="1" i="0" dirty="0">
                <a:solidFill>
                  <a:srgbClr val="424242"/>
                </a:solidFill>
                <a:effectLst/>
              </a:rPr>
              <a:t>Premises</a:t>
            </a:r>
            <a:r>
              <a:rPr lang="en-US" sz="2200" i="0" dirty="0">
                <a:solidFill>
                  <a:srgbClr val="424242"/>
                </a:solidFill>
                <a:effectLst/>
              </a:rPr>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87440C-E5A0-BD99-8D00-A141FC9CB5A7}"/>
                  </a:ext>
                </a:extLst>
              </p:cNvPr>
              <p:cNvSpPr txBox="1"/>
              <p:nvPr/>
            </p:nvSpPr>
            <p:spPr>
              <a:xfrm>
                <a:off x="2381925" y="1621454"/>
                <a:ext cx="1469884"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b="0" i="1" smtClean="0">
                          <a:solidFill>
                            <a:srgbClr val="424242"/>
                          </a:solidFill>
                          <a:latin typeface="Cambria Math" panose="02040503050406030204" pitchFamily="18" charset="0"/>
                        </a:rPr>
                        <m:t>~</m:t>
                      </m:r>
                      <m:d>
                        <m:dPr>
                          <m:ctrlPr>
                            <a:rPr lang="en-US" sz="2200" i="1" smtClean="0">
                              <a:solidFill>
                                <a:srgbClr val="424242"/>
                              </a:solidFill>
                              <a:latin typeface="Cambria Math" panose="02040503050406030204" pitchFamily="18" charset="0"/>
                            </a:rPr>
                          </m:ctrlPr>
                        </m:dPr>
                        <m:e>
                          <m:r>
                            <a:rPr lang="en-US" sz="2200" b="0" i="1" smtClean="0">
                              <a:solidFill>
                                <a:srgbClr val="424242"/>
                              </a:solidFill>
                              <a:latin typeface="Cambria Math" panose="02040503050406030204" pitchFamily="18" charset="0"/>
                            </a:rPr>
                            <m:t>𝑃</m:t>
                          </m:r>
                          <m:r>
                            <a:rPr lang="en-US" sz="2200" b="0" i="1" smtClean="0">
                              <a:solidFill>
                                <a:srgbClr val="424242"/>
                              </a:solidFill>
                              <a:latin typeface="Cambria Math" panose="02040503050406030204" pitchFamily="18" charset="0"/>
                              <a:ea typeface="Cambria Math" panose="02040503050406030204" pitchFamily="18" charset="0"/>
                            </a:rPr>
                            <m:t>∨</m:t>
                          </m:r>
                          <m:r>
                            <a:rPr lang="en-US" sz="2200" b="0" i="1" smtClean="0">
                              <a:solidFill>
                                <a:srgbClr val="424242"/>
                              </a:solidFill>
                              <a:latin typeface="Cambria Math" panose="02040503050406030204" pitchFamily="18" charset="0"/>
                              <a:ea typeface="Cambria Math" panose="02040503050406030204" pitchFamily="18" charset="0"/>
                            </a:rPr>
                            <m:t>𝑄</m:t>
                          </m:r>
                        </m:e>
                      </m:d>
                    </m:oMath>
                  </m:oMathPara>
                </a14:m>
                <a:endParaRPr lang="en-US" sz="2200" dirty="0">
                  <a:solidFill>
                    <a:srgbClr val="424242"/>
                  </a:solidFill>
                </a:endParaRPr>
              </a:p>
            </p:txBody>
          </p:sp>
        </mc:Choice>
        <mc:Fallback xmlns="">
          <p:sp>
            <p:nvSpPr>
              <p:cNvPr id="5" name="TextBox 4">
                <a:extLst>
                  <a:ext uri="{FF2B5EF4-FFF2-40B4-BE49-F238E27FC236}">
                    <a16:creationId xmlns:a16="http://schemas.microsoft.com/office/drawing/2014/main" id="{5A87440C-E5A0-BD99-8D00-A141FC9CB5A7}"/>
                  </a:ext>
                </a:extLst>
              </p:cNvPr>
              <p:cNvSpPr txBox="1">
                <a:spLocks noRot="1" noChangeAspect="1" noMove="1" noResize="1" noEditPoints="1" noAdjustHandles="1" noChangeArrowheads="1" noChangeShapeType="1" noTextEdit="1"/>
              </p:cNvSpPr>
              <p:nvPr/>
            </p:nvSpPr>
            <p:spPr>
              <a:xfrm>
                <a:off x="2381925" y="1621454"/>
                <a:ext cx="1469884" cy="469359"/>
              </a:xfrm>
              <a:prstGeom prst="rect">
                <a:avLst/>
              </a:prstGeom>
              <a:blipFill>
                <a:blip r:embed="rId2"/>
                <a:stretch>
                  <a:fillRect b="-38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7C175A-0423-BC92-9990-FF54DB695A5A}"/>
                  </a:ext>
                </a:extLst>
              </p:cNvPr>
              <p:cNvSpPr txBox="1"/>
              <p:nvPr/>
            </p:nvSpPr>
            <p:spPr>
              <a:xfrm>
                <a:off x="2459085" y="2163780"/>
                <a:ext cx="1166147"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b="0" i="1" smtClean="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𝑃</m:t>
                      </m:r>
                      <m:r>
                        <a:rPr lang="en-US" sz="2200" i="1">
                          <a:solidFill>
                            <a:srgbClr val="424242"/>
                          </a:solidFill>
                          <a:latin typeface="Cambria Math" panose="02040503050406030204" pitchFamily="18" charset="0"/>
                          <a:ea typeface="Cambria Math" panose="02040503050406030204" pitchFamily="18" charset="0"/>
                        </a:rPr>
                        <m:t>⇒</m:t>
                      </m:r>
                      <m:r>
                        <a:rPr lang="en-US" sz="2200" b="0" i="1" smtClean="0">
                          <a:solidFill>
                            <a:srgbClr val="424242"/>
                          </a:solidFill>
                          <a:latin typeface="Cambria Math" panose="02040503050406030204" pitchFamily="18" charset="0"/>
                          <a:ea typeface="Cambria Math" panose="02040503050406030204" pitchFamily="18" charset="0"/>
                        </a:rPr>
                        <m:t>𝑅</m:t>
                      </m:r>
                    </m:oMath>
                  </m:oMathPara>
                </a14:m>
                <a:endParaRPr lang="en-US" sz="2200" dirty="0">
                  <a:solidFill>
                    <a:srgbClr val="424242"/>
                  </a:solidFill>
                </a:endParaRPr>
              </a:p>
            </p:txBody>
          </p:sp>
        </mc:Choice>
        <mc:Fallback xmlns="">
          <p:sp>
            <p:nvSpPr>
              <p:cNvPr id="8" name="TextBox 7">
                <a:extLst>
                  <a:ext uri="{FF2B5EF4-FFF2-40B4-BE49-F238E27FC236}">
                    <a16:creationId xmlns:a16="http://schemas.microsoft.com/office/drawing/2014/main" id="{897C175A-0423-BC92-9990-FF54DB695A5A}"/>
                  </a:ext>
                </a:extLst>
              </p:cNvPr>
              <p:cNvSpPr txBox="1">
                <a:spLocks noRot="1" noChangeAspect="1" noMove="1" noResize="1" noEditPoints="1" noAdjustHandles="1" noChangeArrowheads="1" noChangeShapeType="1" noTextEdit="1"/>
              </p:cNvSpPr>
              <p:nvPr/>
            </p:nvSpPr>
            <p:spPr>
              <a:xfrm>
                <a:off x="2459085" y="2163780"/>
                <a:ext cx="1166147" cy="469359"/>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A51227-3D18-1B6D-4DD8-56E4944715C4}"/>
                  </a:ext>
                </a:extLst>
              </p:cNvPr>
              <p:cNvSpPr txBox="1"/>
              <p:nvPr/>
            </p:nvSpPr>
            <p:spPr>
              <a:xfrm>
                <a:off x="2459085" y="2706106"/>
                <a:ext cx="931478"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b="0" i="1" smtClean="0">
                          <a:solidFill>
                            <a:srgbClr val="424242"/>
                          </a:solidFill>
                          <a:latin typeface="Cambria Math" panose="02040503050406030204" pitchFamily="18" charset="0"/>
                          <a:ea typeface="Cambria Math" panose="02040503050406030204" pitchFamily="18" charset="0"/>
                        </a:rPr>
                        <m:t>𝑅</m:t>
                      </m:r>
                      <m:r>
                        <a:rPr lang="en-US" sz="2200" i="1">
                          <a:solidFill>
                            <a:srgbClr val="424242"/>
                          </a:solidFill>
                          <a:latin typeface="Cambria Math" panose="02040503050406030204" pitchFamily="18" charset="0"/>
                          <a:ea typeface="Cambria Math" panose="02040503050406030204" pitchFamily="18" charset="0"/>
                        </a:rPr>
                        <m:t>⇒</m:t>
                      </m:r>
                      <m:r>
                        <a:rPr lang="en-US" sz="2200" b="0" i="1" smtClean="0">
                          <a:solidFill>
                            <a:srgbClr val="424242"/>
                          </a:solidFill>
                          <a:latin typeface="Cambria Math" panose="02040503050406030204" pitchFamily="18" charset="0"/>
                          <a:ea typeface="Cambria Math" panose="02040503050406030204" pitchFamily="18" charset="0"/>
                        </a:rPr>
                        <m:t>𝑆</m:t>
                      </m:r>
                    </m:oMath>
                  </m:oMathPara>
                </a14:m>
                <a:endParaRPr lang="en-US" sz="2200" dirty="0">
                  <a:solidFill>
                    <a:srgbClr val="424242"/>
                  </a:solidFill>
                </a:endParaRPr>
              </a:p>
            </p:txBody>
          </p:sp>
        </mc:Choice>
        <mc:Fallback xmlns="">
          <p:sp>
            <p:nvSpPr>
              <p:cNvPr id="9" name="TextBox 8">
                <a:extLst>
                  <a:ext uri="{FF2B5EF4-FFF2-40B4-BE49-F238E27FC236}">
                    <a16:creationId xmlns:a16="http://schemas.microsoft.com/office/drawing/2014/main" id="{8CA51227-3D18-1B6D-4DD8-56E4944715C4}"/>
                  </a:ext>
                </a:extLst>
              </p:cNvPr>
              <p:cNvSpPr txBox="1">
                <a:spLocks noRot="1" noChangeAspect="1" noMove="1" noResize="1" noEditPoints="1" noAdjustHandles="1" noChangeArrowheads="1" noChangeShapeType="1" noTextEdit="1"/>
              </p:cNvSpPr>
              <p:nvPr/>
            </p:nvSpPr>
            <p:spPr>
              <a:xfrm>
                <a:off x="2459085" y="2706106"/>
                <a:ext cx="931478" cy="46935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CD5BC1-E8A2-C218-AE72-87E4D90CA309}"/>
                  </a:ext>
                </a:extLst>
              </p:cNvPr>
              <p:cNvSpPr txBox="1"/>
              <p:nvPr/>
            </p:nvSpPr>
            <p:spPr>
              <a:xfrm>
                <a:off x="5570187" y="1386774"/>
                <a:ext cx="3231252"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b="0" i="1" smtClean="0">
                          <a:solidFill>
                            <a:srgbClr val="424242"/>
                          </a:solidFill>
                          <a:latin typeface="Cambria Math" panose="02040503050406030204" pitchFamily="18" charset="0"/>
                        </a:rPr>
                        <m:t>~</m:t>
                      </m:r>
                      <m:d>
                        <m:dPr>
                          <m:ctrlPr>
                            <a:rPr lang="en-US" sz="2200" i="1" smtClean="0">
                              <a:solidFill>
                                <a:srgbClr val="424242"/>
                              </a:solidFill>
                              <a:latin typeface="Cambria Math" panose="02040503050406030204" pitchFamily="18" charset="0"/>
                            </a:rPr>
                          </m:ctrlPr>
                        </m:dPr>
                        <m:e>
                          <m:r>
                            <a:rPr lang="en-US" sz="2200" b="0" i="1" smtClean="0">
                              <a:solidFill>
                                <a:srgbClr val="424242"/>
                              </a:solidFill>
                              <a:latin typeface="Cambria Math" panose="02040503050406030204" pitchFamily="18" charset="0"/>
                            </a:rPr>
                            <m:t>𝑃</m:t>
                          </m:r>
                          <m:r>
                            <a:rPr lang="en-US" sz="2200" b="0" i="1" smtClean="0">
                              <a:solidFill>
                                <a:srgbClr val="424242"/>
                              </a:solidFill>
                              <a:latin typeface="Cambria Math" panose="02040503050406030204" pitchFamily="18" charset="0"/>
                              <a:ea typeface="Cambria Math" panose="02040503050406030204" pitchFamily="18" charset="0"/>
                            </a:rPr>
                            <m:t>∨</m:t>
                          </m:r>
                          <m:r>
                            <a:rPr lang="en-US" sz="2200" b="0" i="1" smtClean="0">
                              <a:solidFill>
                                <a:srgbClr val="424242"/>
                              </a:solidFill>
                              <a:latin typeface="Cambria Math" panose="02040503050406030204" pitchFamily="18" charset="0"/>
                              <a:ea typeface="Cambria Math" panose="02040503050406030204" pitchFamily="18" charset="0"/>
                            </a:rPr>
                            <m:t>𝑄</m:t>
                          </m:r>
                        </m:e>
                      </m:d>
                      <m:r>
                        <a:rPr lang="en-US" sz="2200" b="0" i="1" smtClean="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𝑃</m:t>
                      </m:r>
                      <m:r>
                        <a:rPr lang="en-US" sz="2200" b="0" i="1" smtClean="0">
                          <a:solidFill>
                            <a:srgbClr val="424242"/>
                          </a:solidFill>
                          <a:latin typeface="Cambria Math" panose="02040503050406030204" pitchFamily="18" charset="0"/>
                          <a:ea typeface="Cambria Math" panose="02040503050406030204" pitchFamily="18" charset="0"/>
                        </a:rPr>
                        <m:t>∧</m:t>
                      </m:r>
                      <m:r>
                        <a:rPr lang="en-US" sz="2200" i="1">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𝑄</m:t>
                      </m:r>
                    </m:oMath>
                  </m:oMathPara>
                </a14:m>
                <a:endParaRPr lang="en-US" sz="2200" dirty="0">
                  <a:solidFill>
                    <a:srgbClr val="424242"/>
                  </a:solidFill>
                </a:endParaRPr>
              </a:p>
            </p:txBody>
          </p:sp>
        </mc:Choice>
        <mc:Fallback xmlns="">
          <p:sp>
            <p:nvSpPr>
              <p:cNvPr id="10" name="TextBox 9">
                <a:extLst>
                  <a:ext uri="{FF2B5EF4-FFF2-40B4-BE49-F238E27FC236}">
                    <a16:creationId xmlns:a16="http://schemas.microsoft.com/office/drawing/2014/main" id="{99CD5BC1-E8A2-C218-AE72-87E4D90CA309}"/>
                  </a:ext>
                </a:extLst>
              </p:cNvPr>
              <p:cNvSpPr txBox="1">
                <a:spLocks noRot="1" noChangeAspect="1" noMove="1" noResize="1" noEditPoints="1" noAdjustHandles="1" noChangeArrowheads="1" noChangeShapeType="1" noTextEdit="1"/>
              </p:cNvSpPr>
              <p:nvPr/>
            </p:nvSpPr>
            <p:spPr>
              <a:xfrm>
                <a:off x="5570187" y="1386774"/>
                <a:ext cx="3231252" cy="469359"/>
              </a:xfrm>
              <a:prstGeom prst="rect">
                <a:avLst/>
              </a:prstGeom>
              <a:blipFill>
                <a:blip r:embed="rId5"/>
                <a:stretch>
                  <a:fillRect b="-3896"/>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DA8198A1-F0A5-23FF-690C-7786264FD32F}"/>
              </a:ext>
            </a:extLst>
          </p:cNvPr>
          <p:cNvSpPr txBox="1"/>
          <p:nvPr/>
        </p:nvSpPr>
        <p:spPr>
          <a:xfrm>
            <a:off x="9001210" y="1386774"/>
            <a:ext cx="1623632" cy="430887"/>
          </a:xfrm>
          <a:prstGeom prst="rect">
            <a:avLst/>
          </a:prstGeom>
          <a:noFill/>
          <a:ln>
            <a:noFill/>
          </a:ln>
        </p:spPr>
        <p:txBody>
          <a:bodyPr wrap="square">
            <a:spAutoFit/>
          </a:bodyPr>
          <a:lstStyle/>
          <a:p>
            <a:pPr algn="just">
              <a:spcBef>
                <a:spcPts val="300"/>
              </a:spcBef>
              <a:spcAft>
                <a:spcPts val="300"/>
              </a:spcAft>
            </a:pPr>
            <a:r>
              <a:rPr lang="en-US" sz="2200" dirty="0" err="1">
                <a:solidFill>
                  <a:srgbClr val="424242"/>
                </a:solidFill>
              </a:rPr>
              <a:t>DeMorgan’s</a:t>
            </a:r>
            <a:endParaRPr lang="en-US" sz="2200" dirty="0">
              <a:solidFill>
                <a:srgbClr val="424242"/>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7DE412-C42D-70C8-8410-85EFA5EC3D58}"/>
                  </a:ext>
                </a:extLst>
              </p:cNvPr>
              <p:cNvSpPr txBox="1"/>
              <p:nvPr/>
            </p:nvSpPr>
            <p:spPr>
              <a:xfrm>
                <a:off x="7835957" y="1997206"/>
                <a:ext cx="1647909"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b="0" i="1" smtClean="0">
                          <a:solidFill>
                            <a:srgbClr val="424242"/>
                          </a:solidFill>
                          <a:latin typeface="Cambria Math" panose="02040503050406030204" pitchFamily="18" charset="0"/>
                          <a:ea typeface="Cambria Math" panose="02040503050406030204" pitchFamily="18" charset="0"/>
                        </a:rPr>
                        <m:t>⇒</m:t>
                      </m:r>
                      <m:r>
                        <a:rPr lang="en-US" sz="2200" i="1">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𝑃</m:t>
                      </m:r>
                      <m:r>
                        <a:rPr lang="en-US" sz="2200" i="1">
                          <a:solidFill>
                            <a:srgbClr val="424242"/>
                          </a:solidFill>
                          <a:latin typeface="Cambria Math" panose="02040503050406030204" pitchFamily="18" charset="0"/>
                          <a:ea typeface="Cambria Math" panose="02040503050406030204" pitchFamily="18" charset="0"/>
                        </a:rPr>
                        <m:t>∧</m:t>
                      </m:r>
                      <m:r>
                        <a:rPr lang="en-US" sz="2200" i="1">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𝑄</m:t>
                      </m:r>
                    </m:oMath>
                  </m:oMathPara>
                </a14:m>
                <a:endParaRPr lang="en-US" sz="2200" dirty="0">
                  <a:solidFill>
                    <a:srgbClr val="424242"/>
                  </a:solidFill>
                </a:endParaRPr>
              </a:p>
            </p:txBody>
          </p:sp>
        </mc:Choice>
        <mc:Fallback xmlns="">
          <p:sp>
            <p:nvSpPr>
              <p:cNvPr id="12" name="TextBox 11">
                <a:extLst>
                  <a:ext uri="{FF2B5EF4-FFF2-40B4-BE49-F238E27FC236}">
                    <a16:creationId xmlns:a16="http://schemas.microsoft.com/office/drawing/2014/main" id="{FA7DE412-C42D-70C8-8410-85EFA5EC3D58}"/>
                  </a:ext>
                </a:extLst>
              </p:cNvPr>
              <p:cNvSpPr txBox="1">
                <a:spLocks noRot="1" noChangeAspect="1" noMove="1" noResize="1" noEditPoints="1" noAdjustHandles="1" noChangeArrowheads="1" noChangeShapeType="1" noTextEdit="1"/>
              </p:cNvSpPr>
              <p:nvPr/>
            </p:nvSpPr>
            <p:spPr>
              <a:xfrm>
                <a:off x="7835957" y="1997206"/>
                <a:ext cx="1647909" cy="469359"/>
              </a:xfrm>
              <a:prstGeom prst="rect">
                <a:avLst/>
              </a:prstGeom>
              <a:blipFill>
                <a:blip r:embed="rId6"/>
                <a:stretch>
                  <a:fillRect b="-38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F3B9282-EA23-BCF6-EAE5-AB4CBAE0B5D6}"/>
                  </a:ext>
                </a:extLst>
              </p:cNvPr>
              <p:cNvSpPr txBox="1"/>
              <p:nvPr/>
            </p:nvSpPr>
            <p:spPr>
              <a:xfrm>
                <a:off x="7835957" y="3194320"/>
                <a:ext cx="841512"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i="1">
                          <a:solidFill>
                            <a:srgbClr val="424242"/>
                          </a:solidFill>
                          <a:latin typeface="Cambria Math" panose="02040503050406030204" pitchFamily="18" charset="0"/>
                          <a:ea typeface="Cambria Math" panose="02040503050406030204" pitchFamily="18" charset="0"/>
                        </a:rPr>
                        <m:t>⇒</m:t>
                      </m:r>
                      <m:r>
                        <a:rPr lang="en-US" sz="2200" i="1">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𝑃</m:t>
                      </m:r>
                    </m:oMath>
                  </m:oMathPara>
                </a14:m>
                <a:endParaRPr lang="en-US" sz="2200" dirty="0">
                  <a:solidFill>
                    <a:srgbClr val="424242"/>
                  </a:solidFill>
                </a:endParaRPr>
              </a:p>
            </p:txBody>
          </p:sp>
        </mc:Choice>
        <mc:Fallback xmlns="">
          <p:sp>
            <p:nvSpPr>
              <p:cNvPr id="14" name="TextBox 13">
                <a:extLst>
                  <a:ext uri="{FF2B5EF4-FFF2-40B4-BE49-F238E27FC236}">
                    <a16:creationId xmlns:a16="http://schemas.microsoft.com/office/drawing/2014/main" id="{FF3B9282-EA23-BCF6-EAE5-AB4CBAE0B5D6}"/>
                  </a:ext>
                </a:extLst>
              </p:cNvPr>
              <p:cNvSpPr txBox="1">
                <a:spLocks noRot="1" noChangeAspect="1" noMove="1" noResize="1" noEditPoints="1" noAdjustHandles="1" noChangeArrowheads="1" noChangeShapeType="1" noTextEdit="1"/>
              </p:cNvSpPr>
              <p:nvPr/>
            </p:nvSpPr>
            <p:spPr>
              <a:xfrm>
                <a:off x="7835957" y="3194320"/>
                <a:ext cx="841512" cy="469359"/>
              </a:xfrm>
              <a:prstGeom prst="rect">
                <a:avLst/>
              </a:prstGeom>
              <a:blipFill>
                <a:blip r:embed="rId7"/>
                <a:stretch>
                  <a:fillRect r="-5072"/>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C52C6D79-BA28-0190-64C3-434CF9797378}"/>
              </a:ext>
            </a:extLst>
          </p:cNvPr>
          <p:cNvSpPr txBox="1"/>
          <p:nvPr/>
        </p:nvSpPr>
        <p:spPr>
          <a:xfrm>
            <a:off x="9001209" y="2706105"/>
            <a:ext cx="2092971" cy="430887"/>
          </a:xfrm>
          <a:prstGeom prst="rect">
            <a:avLst/>
          </a:prstGeom>
          <a:noFill/>
          <a:ln>
            <a:noFill/>
          </a:ln>
        </p:spPr>
        <p:txBody>
          <a:bodyPr wrap="square">
            <a:spAutoFit/>
          </a:bodyPr>
          <a:lstStyle/>
          <a:p>
            <a:pPr algn="just">
              <a:spcBef>
                <a:spcPts val="300"/>
              </a:spcBef>
              <a:spcAft>
                <a:spcPts val="300"/>
              </a:spcAft>
            </a:pPr>
            <a:r>
              <a:rPr lang="en-US" sz="2200" dirty="0">
                <a:solidFill>
                  <a:srgbClr val="424242"/>
                </a:solidFill>
              </a:rPr>
              <a:t>And-Elimination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C90E66B-B557-FA6F-6489-C82C0A360328}"/>
                  </a:ext>
                </a:extLst>
              </p:cNvPr>
              <p:cNvSpPr txBox="1"/>
              <p:nvPr/>
            </p:nvSpPr>
            <p:spPr>
              <a:xfrm>
                <a:off x="7835957" y="3545672"/>
                <a:ext cx="841512"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i="1">
                          <a:solidFill>
                            <a:srgbClr val="424242"/>
                          </a:solidFill>
                          <a:latin typeface="Cambria Math" panose="02040503050406030204" pitchFamily="18" charset="0"/>
                          <a:ea typeface="Cambria Math" panose="02040503050406030204" pitchFamily="18" charset="0"/>
                        </a:rPr>
                        <m:t>⇒</m:t>
                      </m:r>
                      <m:r>
                        <a:rPr lang="en-US" sz="2200" i="1">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𝑄</m:t>
                      </m:r>
                    </m:oMath>
                  </m:oMathPara>
                </a14:m>
                <a:endParaRPr lang="en-US" sz="2200" dirty="0">
                  <a:solidFill>
                    <a:srgbClr val="424242"/>
                  </a:solidFill>
                </a:endParaRPr>
              </a:p>
            </p:txBody>
          </p:sp>
        </mc:Choice>
        <mc:Fallback xmlns="">
          <p:sp>
            <p:nvSpPr>
              <p:cNvPr id="16" name="TextBox 15">
                <a:extLst>
                  <a:ext uri="{FF2B5EF4-FFF2-40B4-BE49-F238E27FC236}">
                    <a16:creationId xmlns:a16="http://schemas.microsoft.com/office/drawing/2014/main" id="{9C90E66B-B557-FA6F-6489-C82C0A360328}"/>
                  </a:ext>
                </a:extLst>
              </p:cNvPr>
              <p:cNvSpPr txBox="1">
                <a:spLocks noRot="1" noChangeAspect="1" noMove="1" noResize="1" noEditPoints="1" noAdjustHandles="1" noChangeArrowheads="1" noChangeShapeType="1" noTextEdit="1"/>
              </p:cNvSpPr>
              <p:nvPr/>
            </p:nvSpPr>
            <p:spPr>
              <a:xfrm>
                <a:off x="7835957" y="3545672"/>
                <a:ext cx="841512" cy="469359"/>
              </a:xfrm>
              <a:prstGeom prst="rect">
                <a:avLst/>
              </a:prstGeom>
              <a:blipFill>
                <a:blip r:embed="rId8"/>
                <a:stretch>
                  <a:fillRect r="-10145" b="-38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699B89-C7C2-D719-16F0-D130310BB32F}"/>
                  </a:ext>
                </a:extLst>
              </p:cNvPr>
              <p:cNvSpPr txBox="1"/>
              <p:nvPr/>
            </p:nvSpPr>
            <p:spPr>
              <a:xfrm>
                <a:off x="6444212" y="2724961"/>
                <a:ext cx="1483202"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i="1">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𝑃</m:t>
                      </m:r>
                      <m:r>
                        <a:rPr lang="en-US" sz="2200" i="1">
                          <a:solidFill>
                            <a:srgbClr val="424242"/>
                          </a:solidFill>
                          <a:latin typeface="Cambria Math" panose="02040503050406030204" pitchFamily="18" charset="0"/>
                          <a:ea typeface="Cambria Math" panose="02040503050406030204" pitchFamily="18" charset="0"/>
                        </a:rPr>
                        <m:t>∧</m:t>
                      </m:r>
                      <m:r>
                        <a:rPr lang="en-US" sz="2200" i="1">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𝑄</m:t>
                      </m:r>
                    </m:oMath>
                  </m:oMathPara>
                </a14:m>
                <a:endParaRPr lang="en-US" sz="2200" dirty="0">
                  <a:solidFill>
                    <a:srgbClr val="424242"/>
                  </a:solidFill>
                </a:endParaRPr>
              </a:p>
            </p:txBody>
          </p:sp>
        </mc:Choice>
        <mc:Fallback xmlns="">
          <p:sp>
            <p:nvSpPr>
              <p:cNvPr id="17" name="TextBox 16">
                <a:extLst>
                  <a:ext uri="{FF2B5EF4-FFF2-40B4-BE49-F238E27FC236}">
                    <a16:creationId xmlns:a16="http://schemas.microsoft.com/office/drawing/2014/main" id="{8E699B89-C7C2-D719-16F0-D130310BB32F}"/>
                  </a:ext>
                </a:extLst>
              </p:cNvPr>
              <p:cNvSpPr txBox="1">
                <a:spLocks noRot="1" noChangeAspect="1" noMove="1" noResize="1" noEditPoints="1" noAdjustHandles="1" noChangeArrowheads="1" noChangeShapeType="1" noTextEdit="1"/>
              </p:cNvSpPr>
              <p:nvPr/>
            </p:nvSpPr>
            <p:spPr>
              <a:xfrm>
                <a:off x="6444212" y="2724961"/>
                <a:ext cx="1483202" cy="469359"/>
              </a:xfrm>
              <a:prstGeom prst="rect">
                <a:avLst/>
              </a:prstGeom>
              <a:blipFill>
                <a:blip r:embed="rId9"/>
                <a:stretch>
                  <a:fillRect b="-38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FE94D79-1B4C-4E4C-C6F5-2EDEAC769450}"/>
                  </a:ext>
                </a:extLst>
              </p:cNvPr>
              <p:cNvSpPr txBox="1"/>
              <p:nvPr/>
            </p:nvSpPr>
            <p:spPr>
              <a:xfrm>
                <a:off x="7835957" y="4669425"/>
                <a:ext cx="587852"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i="1" smtClean="0">
                          <a:solidFill>
                            <a:srgbClr val="424242"/>
                          </a:solidFill>
                          <a:latin typeface="Cambria Math" panose="02040503050406030204" pitchFamily="18" charset="0"/>
                          <a:ea typeface="Cambria Math" panose="02040503050406030204" pitchFamily="18" charset="0"/>
                        </a:rPr>
                        <m:t>⇒</m:t>
                      </m:r>
                      <m:r>
                        <a:rPr lang="en-US" sz="2200" b="0" i="1" smtClean="0">
                          <a:solidFill>
                            <a:srgbClr val="424242"/>
                          </a:solidFill>
                          <a:latin typeface="Cambria Math" panose="02040503050406030204" pitchFamily="18" charset="0"/>
                          <a:ea typeface="Cambria Math" panose="02040503050406030204" pitchFamily="18" charset="0"/>
                        </a:rPr>
                        <m:t>𝑅</m:t>
                      </m:r>
                    </m:oMath>
                  </m:oMathPara>
                </a14:m>
                <a:endParaRPr lang="en-US" sz="2200" dirty="0">
                  <a:solidFill>
                    <a:srgbClr val="424242"/>
                  </a:solidFill>
                </a:endParaRPr>
              </a:p>
            </p:txBody>
          </p:sp>
        </mc:Choice>
        <mc:Fallback xmlns="">
          <p:sp>
            <p:nvSpPr>
              <p:cNvPr id="18" name="TextBox 17">
                <a:extLst>
                  <a:ext uri="{FF2B5EF4-FFF2-40B4-BE49-F238E27FC236}">
                    <a16:creationId xmlns:a16="http://schemas.microsoft.com/office/drawing/2014/main" id="{4FE94D79-1B4C-4E4C-C6F5-2EDEAC769450}"/>
                  </a:ext>
                </a:extLst>
              </p:cNvPr>
              <p:cNvSpPr txBox="1">
                <a:spLocks noRot="1" noChangeAspect="1" noMove="1" noResize="1" noEditPoints="1" noAdjustHandles="1" noChangeArrowheads="1" noChangeShapeType="1" noTextEdit="1"/>
              </p:cNvSpPr>
              <p:nvPr/>
            </p:nvSpPr>
            <p:spPr>
              <a:xfrm>
                <a:off x="7835957" y="4669425"/>
                <a:ext cx="587852" cy="469359"/>
              </a:xfrm>
              <a:prstGeom prst="rect">
                <a:avLst/>
              </a:prstGeom>
              <a:blipFill>
                <a:blip r:embed="rId10"/>
                <a:stretch>
                  <a:fillRect r="-15464"/>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352A5831-58F8-79B1-A4D7-AF6595721E4F}"/>
              </a:ext>
            </a:extLst>
          </p:cNvPr>
          <p:cNvSpPr txBox="1"/>
          <p:nvPr/>
        </p:nvSpPr>
        <p:spPr>
          <a:xfrm>
            <a:off x="9001209" y="4181210"/>
            <a:ext cx="2092971" cy="430887"/>
          </a:xfrm>
          <a:prstGeom prst="rect">
            <a:avLst/>
          </a:prstGeom>
          <a:noFill/>
          <a:ln>
            <a:noFill/>
          </a:ln>
        </p:spPr>
        <p:txBody>
          <a:bodyPr wrap="square">
            <a:spAutoFit/>
          </a:bodyPr>
          <a:lstStyle/>
          <a:p>
            <a:pPr algn="just">
              <a:spcBef>
                <a:spcPts val="300"/>
              </a:spcBef>
              <a:spcAft>
                <a:spcPts val="300"/>
              </a:spcAft>
            </a:pPr>
            <a:r>
              <a:rPr lang="en-US" sz="2200" dirty="0">
                <a:solidFill>
                  <a:srgbClr val="424242"/>
                </a:solidFill>
              </a:rPr>
              <a:t>Modus Ponens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8CAD56-4C98-DF4B-3BA6-E10AB2F7BA5B}"/>
                  </a:ext>
                </a:extLst>
              </p:cNvPr>
              <p:cNvSpPr txBox="1"/>
              <p:nvPr/>
            </p:nvSpPr>
            <p:spPr>
              <a:xfrm>
                <a:off x="6444211" y="4200066"/>
                <a:ext cx="1664007"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b="0" i="1" smtClean="0">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𝑃</m:t>
                      </m:r>
                      <m:r>
                        <a:rPr lang="en-US" sz="2200" b="0" i="1" smtClean="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𝑃</m:t>
                      </m:r>
                      <m:r>
                        <a:rPr lang="en-US" sz="2200" i="1">
                          <a:solidFill>
                            <a:srgbClr val="424242"/>
                          </a:solidFill>
                          <a:latin typeface="Cambria Math" panose="02040503050406030204" pitchFamily="18" charset="0"/>
                          <a:ea typeface="Cambria Math" panose="02040503050406030204" pitchFamily="18" charset="0"/>
                        </a:rPr>
                        <m:t>⇒</m:t>
                      </m:r>
                      <m:r>
                        <a:rPr lang="en-US" sz="2200" i="1">
                          <a:solidFill>
                            <a:srgbClr val="424242"/>
                          </a:solidFill>
                          <a:latin typeface="Cambria Math" panose="02040503050406030204" pitchFamily="18" charset="0"/>
                          <a:ea typeface="Cambria Math" panose="02040503050406030204" pitchFamily="18" charset="0"/>
                        </a:rPr>
                        <m:t>𝑅</m:t>
                      </m:r>
                    </m:oMath>
                  </m:oMathPara>
                </a14:m>
                <a:endParaRPr lang="en-US" sz="2200" dirty="0">
                  <a:solidFill>
                    <a:srgbClr val="424242"/>
                  </a:solidFill>
                </a:endParaRPr>
              </a:p>
            </p:txBody>
          </p:sp>
        </mc:Choice>
        <mc:Fallback xmlns="">
          <p:sp>
            <p:nvSpPr>
              <p:cNvPr id="21" name="TextBox 20">
                <a:extLst>
                  <a:ext uri="{FF2B5EF4-FFF2-40B4-BE49-F238E27FC236}">
                    <a16:creationId xmlns:a16="http://schemas.microsoft.com/office/drawing/2014/main" id="{F38CAD56-4C98-DF4B-3BA6-E10AB2F7BA5B}"/>
                  </a:ext>
                </a:extLst>
              </p:cNvPr>
              <p:cNvSpPr txBox="1">
                <a:spLocks noRot="1" noChangeAspect="1" noMove="1" noResize="1" noEditPoints="1" noAdjustHandles="1" noChangeArrowheads="1" noChangeShapeType="1" noTextEdit="1"/>
              </p:cNvSpPr>
              <p:nvPr/>
            </p:nvSpPr>
            <p:spPr>
              <a:xfrm>
                <a:off x="6444211" y="4200066"/>
                <a:ext cx="1664007" cy="469359"/>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575240C-69EC-1A99-819E-99B0FD215042}"/>
                  </a:ext>
                </a:extLst>
              </p:cNvPr>
              <p:cNvSpPr txBox="1"/>
              <p:nvPr/>
            </p:nvSpPr>
            <p:spPr>
              <a:xfrm>
                <a:off x="7835957" y="5715604"/>
                <a:ext cx="587852"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i="1" smtClean="0">
                          <a:solidFill>
                            <a:srgbClr val="424242"/>
                          </a:solidFill>
                          <a:latin typeface="Cambria Math" panose="02040503050406030204" pitchFamily="18" charset="0"/>
                          <a:ea typeface="Cambria Math" panose="02040503050406030204" pitchFamily="18" charset="0"/>
                        </a:rPr>
                        <m:t>⇒</m:t>
                      </m:r>
                      <m:r>
                        <a:rPr lang="en-US" sz="2200" b="0" i="1" smtClean="0">
                          <a:solidFill>
                            <a:srgbClr val="424242"/>
                          </a:solidFill>
                          <a:latin typeface="Cambria Math" panose="02040503050406030204" pitchFamily="18" charset="0"/>
                          <a:ea typeface="Cambria Math" panose="02040503050406030204" pitchFamily="18" charset="0"/>
                        </a:rPr>
                        <m:t>𝑆</m:t>
                      </m:r>
                    </m:oMath>
                  </m:oMathPara>
                </a14:m>
                <a:endParaRPr lang="en-US" sz="2200" dirty="0">
                  <a:solidFill>
                    <a:srgbClr val="424242"/>
                  </a:solidFill>
                </a:endParaRPr>
              </a:p>
            </p:txBody>
          </p:sp>
        </mc:Choice>
        <mc:Fallback xmlns="">
          <p:sp>
            <p:nvSpPr>
              <p:cNvPr id="23" name="TextBox 22">
                <a:extLst>
                  <a:ext uri="{FF2B5EF4-FFF2-40B4-BE49-F238E27FC236}">
                    <a16:creationId xmlns:a16="http://schemas.microsoft.com/office/drawing/2014/main" id="{9575240C-69EC-1A99-819E-99B0FD215042}"/>
                  </a:ext>
                </a:extLst>
              </p:cNvPr>
              <p:cNvSpPr txBox="1">
                <a:spLocks noRot="1" noChangeAspect="1" noMove="1" noResize="1" noEditPoints="1" noAdjustHandles="1" noChangeArrowheads="1" noChangeShapeType="1" noTextEdit="1"/>
              </p:cNvSpPr>
              <p:nvPr/>
            </p:nvSpPr>
            <p:spPr>
              <a:xfrm>
                <a:off x="7835957" y="5715604"/>
                <a:ext cx="587852" cy="469359"/>
              </a:xfrm>
              <a:prstGeom prst="rect">
                <a:avLst/>
              </a:prstGeom>
              <a:blipFill>
                <a:blip r:embed="rId12"/>
                <a:stretch>
                  <a:fillRect r="-10309"/>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15938C94-8594-555B-573A-BEBD287120EA}"/>
              </a:ext>
            </a:extLst>
          </p:cNvPr>
          <p:cNvSpPr txBox="1"/>
          <p:nvPr/>
        </p:nvSpPr>
        <p:spPr>
          <a:xfrm>
            <a:off x="9001209" y="5227389"/>
            <a:ext cx="2092971" cy="430887"/>
          </a:xfrm>
          <a:prstGeom prst="rect">
            <a:avLst/>
          </a:prstGeom>
          <a:noFill/>
          <a:ln>
            <a:noFill/>
          </a:ln>
        </p:spPr>
        <p:txBody>
          <a:bodyPr wrap="square">
            <a:spAutoFit/>
          </a:bodyPr>
          <a:lstStyle/>
          <a:p>
            <a:pPr algn="just">
              <a:spcBef>
                <a:spcPts val="300"/>
              </a:spcBef>
              <a:spcAft>
                <a:spcPts val="300"/>
              </a:spcAft>
            </a:pPr>
            <a:r>
              <a:rPr lang="en-US" sz="2200" dirty="0">
                <a:solidFill>
                  <a:srgbClr val="424242"/>
                </a:solidFill>
              </a:rPr>
              <a:t>Modus Ponens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3D7AD3-1321-B946-FC03-5409E9AE757C}"/>
                  </a:ext>
                </a:extLst>
              </p:cNvPr>
              <p:cNvSpPr txBox="1"/>
              <p:nvPr/>
            </p:nvSpPr>
            <p:spPr>
              <a:xfrm>
                <a:off x="6444211" y="5246245"/>
                <a:ext cx="1664007" cy="469359"/>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200" b="0" i="1" smtClean="0">
                          <a:solidFill>
                            <a:srgbClr val="424242"/>
                          </a:solidFill>
                          <a:latin typeface="Cambria Math" panose="02040503050406030204" pitchFamily="18" charset="0"/>
                        </a:rPr>
                        <m:t>𝑅</m:t>
                      </m:r>
                      <m:r>
                        <a:rPr lang="en-US" sz="2200" b="0" i="1" smtClean="0">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𝑅</m:t>
                      </m:r>
                      <m:r>
                        <a:rPr lang="en-US" sz="2200" i="1">
                          <a:solidFill>
                            <a:srgbClr val="424242"/>
                          </a:solidFill>
                          <a:latin typeface="Cambria Math" panose="02040503050406030204" pitchFamily="18" charset="0"/>
                          <a:ea typeface="Cambria Math" panose="02040503050406030204" pitchFamily="18" charset="0"/>
                        </a:rPr>
                        <m:t>⇒</m:t>
                      </m:r>
                      <m:r>
                        <a:rPr lang="en-US" sz="2200" b="0" i="1" smtClean="0">
                          <a:solidFill>
                            <a:srgbClr val="424242"/>
                          </a:solidFill>
                          <a:latin typeface="Cambria Math" panose="02040503050406030204" pitchFamily="18" charset="0"/>
                          <a:ea typeface="Cambria Math" panose="02040503050406030204" pitchFamily="18" charset="0"/>
                        </a:rPr>
                        <m:t>𝑆</m:t>
                      </m:r>
                    </m:oMath>
                  </m:oMathPara>
                </a14:m>
                <a:endParaRPr lang="en-US" sz="2200" dirty="0">
                  <a:solidFill>
                    <a:srgbClr val="424242"/>
                  </a:solidFill>
                </a:endParaRPr>
              </a:p>
            </p:txBody>
          </p:sp>
        </mc:Choice>
        <mc:Fallback xmlns="">
          <p:sp>
            <p:nvSpPr>
              <p:cNvPr id="25" name="TextBox 24">
                <a:extLst>
                  <a:ext uri="{FF2B5EF4-FFF2-40B4-BE49-F238E27FC236}">
                    <a16:creationId xmlns:a16="http://schemas.microsoft.com/office/drawing/2014/main" id="{2A3D7AD3-1321-B946-FC03-5409E9AE757C}"/>
                  </a:ext>
                </a:extLst>
              </p:cNvPr>
              <p:cNvSpPr txBox="1">
                <a:spLocks noRot="1" noChangeAspect="1" noMove="1" noResize="1" noEditPoints="1" noAdjustHandles="1" noChangeArrowheads="1" noChangeShapeType="1" noTextEdit="1"/>
              </p:cNvSpPr>
              <p:nvPr/>
            </p:nvSpPr>
            <p:spPr>
              <a:xfrm>
                <a:off x="6444211" y="5246245"/>
                <a:ext cx="1664007" cy="469359"/>
              </a:xfrm>
              <a:prstGeom prst="rect">
                <a:avLst/>
              </a:prstGeom>
              <a:blipFill>
                <a:blip r:embed="rId1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241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7" grpId="0"/>
      <p:bldP spid="18" grpId="0"/>
      <p:bldP spid="19" grpId="0"/>
      <p:bldP spid="21" grpId="0"/>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9998D-EF51-B53B-6A26-AE7DB1BA187A}"/>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E196AE3-BFE8-40A7-FEC2-C3F1738462EB}"/>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Other Rules of Logical Inference</a:t>
            </a:r>
            <a:endParaRPr lang="en-US" sz="36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4C45B28-4960-DA80-FE52-58D096386C47}"/>
                  </a:ext>
                </a:extLst>
              </p:cNvPr>
              <p:cNvGraphicFramePr>
                <a:graphicFrameLocks noGrp="1"/>
              </p:cNvGraphicFramePr>
              <p:nvPr>
                <p:extLst>
                  <p:ext uri="{D42A27DB-BD31-4B8C-83A1-F6EECF244321}">
                    <p14:modId xmlns:p14="http://schemas.microsoft.com/office/powerpoint/2010/main" val="3611944239"/>
                  </p:ext>
                </p:extLst>
              </p:nvPr>
            </p:nvGraphicFramePr>
            <p:xfrm>
              <a:off x="2000009" y="816927"/>
              <a:ext cx="7825272" cy="5665089"/>
            </p:xfrm>
            <a:graphic>
              <a:graphicData uri="http://schemas.openxmlformats.org/drawingml/2006/table">
                <a:tbl>
                  <a:tblPr firstRow="1" bandRow="1">
                    <a:tableStyleId>{5C22544A-7EE6-4342-B048-85BDC9FD1C3A}</a:tableStyleId>
                  </a:tblPr>
                  <a:tblGrid>
                    <a:gridCol w="3340358">
                      <a:extLst>
                        <a:ext uri="{9D8B030D-6E8A-4147-A177-3AD203B41FA5}">
                          <a16:colId xmlns:a16="http://schemas.microsoft.com/office/drawing/2014/main" val="3490200520"/>
                        </a:ext>
                      </a:extLst>
                    </a:gridCol>
                    <a:gridCol w="4484914">
                      <a:extLst>
                        <a:ext uri="{9D8B030D-6E8A-4147-A177-3AD203B41FA5}">
                          <a16:colId xmlns:a16="http://schemas.microsoft.com/office/drawing/2014/main" val="1223403425"/>
                        </a:ext>
                      </a:extLst>
                    </a:gridCol>
                  </a:tblGrid>
                  <a:tr h="0">
                    <a:tc>
                      <a:txBody>
                        <a:bodyPr/>
                        <a:lstStyle/>
                        <a:p>
                          <a:pPr marL="0" lvl="0" indent="0" algn="ctr">
                            <a:buNone/>
                          </a:pPr>
                          <a:r>
                            <a:rPr sz="2000" dirty="0"/>
                            <a:t>Rule</a:t>
                          </a:r>
                        </a:p>
                      </a:txBody>
                      <a:tcPr/>
                    </a:tc>
                    <a:tc>
                      <a:txBody>
                        <a:bodyPr/>
                        <a:lstStyle/>
                        <a:p>
                          <a:pPr marL="0" lvl="0" indent="0" algn="ctr">
                            <a:buNone/>
                          </a:pPr>
                          <a:r>
                            <a:rPr sz="2000" dirty="0"/>
                            <a:t>Equivalence</a:t>
                          </a:r>
                        </a:p>
                      </a:txBody>
                      <a:tcPr/>
                    </a:tc>
                    <a:extLst>
                      <a:ext uri="{0D108BD9-81ED-4DB2-BD59-A6C34878D82A}">
                        <a16:rowId xmlns:a16="http://schemas.microsoft.com/office/drawing/2014/main" val="3077036688"/>
                      </a:ext>
                    </a:extLst>
                  </a:tr>
                  <a:tr h="0">
                    <a:tc>
                      <a:txBody>
                        <a:bodyPr/>
                        <a:lstStyle/>
                        <a:p>
                          <a:pPr marL="0" lvl="0" indent="0" algn="r">
                            <a:buNone/>
                          </a:pPr>
                          <a:r>
                            <a:rPr lang="en-US" sz="2000" dirty="0"/>
                            <a:t>Commutativity of </a:t>
                          </a:r>
                          <a14:m>
                            <m:oMath xmlns:m="http://schemas.openxmlformats.org/officeDocument/2006/math">
                              <m:r>
                                <a:rPr lang="en-US" sz="2000" b="0" i="1" smtClean="0">
                                  <a:latin typeface="Cambria Math" panose="02040503050406030204" pitchFamily="18" charset="0"/>
                                </a:rPr>
                                <m:t>∧</m:t>
                              </m:r>
                            </m:oMath>
                          </a14:m>
                          <a:endParaRPr sz="2000" dirty="0"/>
                        </a:p>
                      </a:txBody>
                      <a:tcPr/>
                    </a:tc>
                    <a:tc>
                      <a:txBody>
                        <a:bodyPr/>
                        <a:lstStyle/>
                        <a:p>
                          <a:pPr marL="0" lvl="0" indent="0">
                            <a:buNone/>
                          </a:pPr>
                          <a14:m>
                            <m:oMathPara xmlns:m="http://schemas.openxmlformats.org/officeDocument/2006/math">
                              <m:oMathParaPr>
                                <m:jc m:val="centerGroup"/>
                              </m:oMathParaPr>
                              <m:oMath xmlns:m="http://schemas.openxmlformats.org/officeDocument/2006/math">
                                <m:d>
                                  <m:dPr>
                                    <m:ctrlPr>
                                      <a:rPr lang="el-GR" sz="2000" i="1" smtClean="0">
                                        <a:latin typeface="Cambria Math" panose="02040503050406030204" pitchFamily="18" charset="0"/>
                                      </a:rPr>
                                    </m:ctrlPr>
                                  </m:dPr>
                                  <m:e>
                                    <m:r>
                                      <a:rPr lang="en-US" sz="2000" b="0" i="1" smtClean="0">
                                        <a:latin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rPr>
                                      <m:t>𝛽</m:t>
                                    </m:r>
                                  </m:e>
                                </m:d>
                                <m:r>
                                  <a:rPr lang="en-US" sz="2000" b="0" i="1" smtClean="0">
                                    <a:latin typeface="Cambria Math" panose="02040503050406030204" pitchFamily="18" charset="0"/>
                                  </a:rPr>
                                  <m:t>≡</m:t>
                                </m:r>
                                <m:d>
                                  <m:dPr>
                                    <m:ctrlPr>
                                      <a:rPr lang="el-GR" sz="2000" i="1" smtClean="0">
                                        <a:latin typeface="Cambria Math" panose="02040503050406030204" pitchFamily="18" charset="0"/>
                                      </a:rPr>
                                    </m:ctrlPr>
                                  </m:dPr>
                                  <m:e>
                                    <m:r>
                                      <a:rPr lang="en-US" sz="2000" b="0" i="1" smtClean="0">
                                        <a:latin typeface="Cambria Math" panose="02040503050406030204" pitchFamily="18" charset="0"/>
                                      </a:rPr>
                                      <m:t>𝛽</m:t>
                                    </m:r>
                                    <m:r>
                                      <a:rPr lang="en-US" sz="2000" b="0" i="1" smtClean="0">
                                        <a:latin typeface="Cambria Math" panose="02040503050406030204" pitchFamily="18" charset="0"/>
                                      </a:rPr>
                                      <m:t>∧</m:t>
                                    </m:r>
                                    <m:r>
                                      <a:rPr lang="en-US" sz="2000" b="0" i="1" smtClean="0">
                                        <a:latin typeface="Cambria Math" panose="02040503050406030204" pitchFamily="18" charset="0"/>
                                      </a:rPr>
                                      <m:t>𝛼</m:t>
                                    </m:r>
                                  </m:e>
                                </m:d>
                              </m:oMath>
                            </m:oMathPara>
                          </a14:m>
                          <a:endParaRPr sz="2000" dirty="0">
                            <a:latin typeface="Courier"/>
                          </a:endParaRPr>
                        </a:p>
                      </a:txBody>
                      <a:tcPr/>
                    </a:tc>
                    <a:extLst>
                      <a:ext uri="{0D108BD9-81ED-4DB2-BD59-A6C34878D82A}">
                        <a16:rowId xmlns:a16="http://schemas.microsoft.com/office/drawing/2014/main" val="3372782217"/>
                      </a:ext>
                    </a:extLst>
                  </a:tr>
                  <a:tr h="0">
                    <a:tc>
                      <a:txBody>
                        <a:bodyPr/>
                        <a:lstStyle/>
                        <a:p>
                          <a:pPr marL="0" lvl="0" indent="0" algn="r">
                            <a:buNone/>
                          </a:pPr>
                          <a:r>
                            <a:rPr lang="en-US" sz="2000" dirty="0"/>
                            <a:t>Commutativity of </a:t>
                          </a:r>
                          <a14:m>
                            <m:oMath xmlns:m="http://schemas.openxmlformats.org/officeDocument/2006/math">
                              <m:r>
                                <a:rPr lang="en-US" sz="2000" b="0" i="1" smtClean="0">
                                  <a:latin typeface="Cambria Math" panose="02040503050406030204" pitchFamily="18" charset="0"/>
                                </a:rPr>
                                <m:t>∨</m:t>
                              </m:r>
                            </m:oMath>
                          </a14:m>
                          <a:endParaRPr lang="en-US" sz="2000" dirty="0"/>
                        </a:p>
                      </a:txBody>
                      <a:tcPr/>
                    </a:tc>
                    <a:tc>
                      <a:txBody>
                        <a:bodyPr/>
                        <a:lstStyle/>
                        <a:p>
                          <a:pPr marL="0" lvl="0" indent="0">
                            <a:buNone/>
                          </a:pPr>
                          <a14:m>
                            <m:oMathPara xmlns:m="http://schemas.openxmlformats.org/officeDocument/2006/math">
                              <m:oMathParaPr>
                                <m:jc m:val="centerGroup"/>
                              </m:oMathParaPr>
                              <m:oMath xmlns:m="http://schemas.openxmlformats.org/officeDocument/2006/math">
                                <m:d>
                                  <m:dPr>
                                    <m:ctrlPr>
                                      <a:rPr lang="el-GR" sz="2000" i="1" smtClean="0">
                                        <a:latin typeface="Cambria Math" panose="02040503050406030204" pitchFamily="18" charset="0"/>
                                      </a:rPr>
                                    </m:ctrlPr>
                                  </m:dPr>
                                  <m:e>
                                    <m:r>
                                      <a:rPr lang="en-US" sz="2000" b="0" i="1" smtClean="0">
                                        <a:latin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rPr>
                                      <m:t>𝛽</m:t>
                                    </m:r>
                                  </m:e>
                                </m:d>
                                <m:r>
                                  <a:rPr lang="en-US" sz="2000" b="0" i="1" smtClean="0">
                                    <a:latin typeface="Cambria Math" panose="02040503050406030204" pitchFamily="18" charset="0"/>
                                  </a:rPr>
                                  <m:t>≡</m:t>
                                </m:r>
                                <m:d>
                                  <m:dPr>
                                    <m:ctrlPr>
                                      <a:rPr lang="el-GR" sz="2000" i="1" smtClean="0">
                                        <a:latin typeface="Cambria Math" panose="02040503050406030204" pitchFamily="18" charset="0"/>
                                      </a:rPr>
                                    </m:ctrlPr>
                                  </m:dPr>
                                  <m:e>
                                    <m:r>
                                      <a:rPr lang="en-US" sz="2000" b="0" i="1" smtClean="0">
                                        <a:latin typeface="Cambria Math" panose="02040503050406030204" pitchFamily="18" charset="0"/>
                                      </a:rPr>
                                      <m:t>𝛽</m:t>
                                    </m:r>
                                    <m:r>
                                      <a:rPr lang="en-US" sz="2000" b="0" i="1" smtClean="0">
                                        <a:latin typeface="Cambria Math" panose="02040503050406030204" pitchFamily="18" charset="0"/>
                                      </a:rPr>
                                      <m:t>∨</m:t>
                                    </m:r>
                                    <m:r>
                                      <a:rPr lang="en-US" sz="2000" b="0" i="1" smtClean="0">
                                        <a:latin typeface="Cambria Math" panose="02040503050406030204" pitchFamily="18" charset="0"/>
                                      </a:rPr>
                                      <m:t>𝛼</m:t>
                                    </m:r>
                                  </m:e>
                                </m:d>
                              </m:oMath>
                            </m:oMathPara>
                          </a14:m>
                          <a:endParaRPr sz="2000" dirty="0">
                            <a:latin typeface="Courier"/>
                          </a:endParaRPr>
                        </a:p>
                      </a:txBody>
                      <a:tcPr/>
                    </a:tc>
                    <a:extLst>
                      <a:ext uri="{0D108BD9-81ED-4DB2-BD59-A6C34878D82A}">
                        <a16:rowId xmlns:a16="http://schemas.microsoft.com/office/drawing/2014/main" val="3624767468"/>
                      </a:ext>
                    </a:extLst>
                  </a:tr>
                  <a:tr h="0">
                    <a:tc>
                      <a:txBody>
                        <a:bodyPr/>
                        <a:lstStyle/>
                        <a:p>
                          <a:pPr marL="0" lvl="0" indent="0" algn="r">
                            <a:buNone/>
                          </a:pPr>
                          <a:r>
                            <a:rPr lang="en-US" sz="2000" dirty="0"/>
                            <a:t>Associativity of </a:t>
                          </a:r>
                          <a14:m>
                            <m:oMath xmlns:m="http://schemas.openxmlformats.org/officeDocument/2006/math">
                              <m:r>
                                <a:rPr lang="en-US" sz="2000" b="0" i="1" smtClean="0">
                                  <a:latin typeface="Cambria Math" panose="02040503050406030204" pitchFamily="18" charset="0"/>
                                </a:rPr>
                                <m:t>∧</m:t>
                              </m:r>
                            </m:oMath>
                          </a14:m>
                          <a:endParaRPr sz="2000" dirty="0"/>
                        </a:p>
                      </a:txBody>
                      <a:tcPr/>
                    </a:tc>
                    <a:tc>
                      <a:txBody>
                        <a:bodyPr/>
                        <a:lstStyle/>
                        <a:p>
                          <a:pPr marL="0" lvl="0" indent="0">
                            <a:buNone/>
                          </a:pPr>
                          <a14:m>
                            <m:oMathPara xmlns:m="http://schemas.openxmlformats.org/officeDocument/2006/math">
                              <m:oMathParaPr>
                                <m:jc m:val="centerGroup"/>
                              </m:oMathParaPr>
                              <m:oMath xmlns:m="http://schemas.openxmlformats.org/officeDocument/2006/math">
                                <m:d>
                                  <m:dPr>
                                    <m:ctrlPr>
                                      <a:rPr lang="el-GR" sz="2000" i="1" smtClean="0">
                                        <a:latin typeface="Cambria Math" panose="02040503050406030204" pitchFamily="18" charset="0"/>
                                      </a:rPr>
                                    </m:ctrlPr>
                                  </m:dPr>
                                  <m:e>
                                    <m:r>
                                      <a:rPr lang="en-US" sz="2000" b="0" i="1" smtClean="0">
                                        <a:latin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rPr>
                                      <m:t>𝛽</m:t>
                                    </m:r>
                                  </m:e>
                                </m:d>
                                <m:r>
                                  <a:rPr lang="en-US" sz="2000" b="0" i="1" smtClean="0">
                                    <a:latin typeface="Cambria Math" panose="02040503050406030204" pitchFamily="18" charset="0"/>
                                  </a:rPr>
                                  <m:t>∧</m:t>
                                </m:r>
                                <m:r>
                                  <a:rPr lang="en-US" sz="2000" b="0" i="1" smtClean="0">
                                    <a:latin typeface="Cambria Math" panose="02040503050406030204" pitchFamily="18" charset="0"/>
                                  </a:rPr>
                                  <m:t>𝛾</m:t>
                                </m:r>
                                <m:r>
                                  <a:rPr lang="en-US" sz="2000" b="0" i="1" smtClean="0">
                                    <a:latin typeface="Cambria Math" panose="02040503050406030204" pitchFamily="18" charset="0"/>
                                  </a:rPr>
                                  <m:t>≡</m:t>
                                </m:r>
                                <m:r>
                                  <a:rPr lang="en-US" sz="2000" b="0" i="1" smtClean="0">
                                    <a:latin typeface="Cambria Math" panose="02040503050406030204" pitchFamily="18" charset="0"/>
                                  </a:rPr>
                                  <m:t>𝛼</m:t>
                                </m:r>
                                <m:r>
                                  <a:rPr lang="en-US" sz="2000" b="0" i="1" smtClean="0">
                                    <a:latin typeface="Cambria Math" panose="02040503050406030204" pitchFamily="18" charset="0"/>
                                  </a:rPr>
                                  <m:t>∧</m:t>
                                </m:r>
                                <m:d>
                                  <m:dPr>
                                    <m:ctrlPr>
                                      <a:rPr lang="el-GR" sz="2000" i="1" smtClean="0">
                                        <a:latin typeface="Cambria Math" panose="02040503050406030204" pitchFamily="18" charset="0"/>
                                      </a:rPr>
                                    </m:ctrlPr>
                                  </m:dPr>
                                  <m:e>
                                    <m:r>
                                      <a:rPr lang="en-US" sz="2000" b="0" i="1" smtClean="0">
                                        <a:latin typeface="Cambria Math" panose="02040503050406030204" pitchFamily="18" charset="0"/>
                                      </a:rPr>
                                      <m:t>𝛽</m:t>
                                    </m:r>
                                    <m:r>
                                      <a:rPr lang="en-US" sz="2000" b="0" i="1" smtClean="0">
                                        <a:latin typeface="Cambria Math" panose="02040503050406030204" pitchFamily="18" charset="0"/>
                                      </a:rPr>
                                      <m:t>∧</m:t>
                                    </m:r>
                                    <m:r>
                                      <a:rPr lang="en-US" sz="2000" b="0" i="1" smtClean="0">
                                        <a:latin typeface="Cambria Math" panose="02040503050406030204" pitchFamily="18" charset="0"/>
                                      </a:rPr>
                                      <m:t>𝛾</m:t>
                                    </m:r>
                                  </m:e>
                                </m:d>
                              </m:oMath>
                            </m:oMathPara>
                          </a14:m>
                          <a:endParaRPr sz="2000" dirty="0">
                            <a:latin typeface="Courier"/>
                          </a:endParaRPr>
                        </a:p>
                      </a:txBody>
                      <a:tcPr/>
                    </a:tc>
                    <a:extLst>
                      <a:ext uri="{0D108BD9-81ED-4DB2-BD59-A6C34878D82A}">
                        <a16:rowId xmlns:a16="http://schemas.microsoft.com/office/drawing/2014/main" val="2826423443"/>
                      </a:ext>
                    </a:extLst>
                  </a:tr>
                  <a:tr h="0">
                    <a:tc>
                      <a:txBody>
                        <a:bodyPr/>
                        <a:lstStyle/>
                        <a:p>
                          <a:pPr marL="0" lvl="0" indent="0" algn="r">
                            <a:buNone/>
                          </a:pPr>
                          <a:r>
                            <a:rPr lang="en-US" sz="2000" dirty="0"/>
                            <a:t>Associativity of </a:t>
                          </a:r>
                          <a14:m>
                            <m:oMath xmlns:m="http://schemas.openxmlformats.org/officeDocument/2006/math">
                              <m:r>
                                <a:rPr lang="en-US" sz="2000" b="0" i="1" smtClean="0">
                                  <a:latin typeface="Cambria Math" panose="02040503050406030204" pitchFamily="18" charset="0"/>
                                </a:rPr>
                                <m:t>∨</m:t>
                              </m:r>
                            </m:oMath>
                          </a14:m>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en-US" sz="2000" b="0" i="1" smtClean="0">
                                        <a:latin typeface="Cambria Math" panose="02040503050406030204" pitchFamily="18" charset="0"/>
                                      </a:rPr>
                                      <m:t>∨</m:t>
                                    </m:r>
                                    <m:r>
                                      <a:rPr lang="ar-AE" sz="2000" b="0" i="1" smtClean="0">
                                        <a:latin typeface="Cambria Math" panose="02040503050406030204" pitchFamily="18" charset="0"/>
                                      </a:rPr>
                                      <m:t>𝛽</m:t>
                                    </m:r>
                                  </m:e>
                                </m:d>
                                <m:r>
                                  <a:rPr lang="en-US" sz="2000" b="0" i="1" smtClean="0">
                                    <a:latin typeface="Cambria Math" panose="02040503050406030204" pitchFamily="18" charset="0"/>
                                  </a:rPr>
                                  <m:t>∨</m:t>
                                </m:r>
                                <m:r>
                                  <a:rPr lang="ar-AE" sz="2000" b="0" i="1" smtClean="0">
                                    <a:latin typeface="Cambria Math" panose="02040503050406030204" pitchFamily="18" charset="0"/>
                                  </a:rPr>
                                  <m:t>𝛾</m:t>
                                </m:r>
                                <m:r>
                                  <a:rPr lang="ar-AE" sz="2000" b="0" i="1" smtClean="0">
                                    <a:latin typeface="Cambria Math" panose="02040503050406030204" pitchFamily="18" charset="0"/>
                                  </a:rPr>
                                  <m:t>≡</m:t>
                                </m:r>
                                <m:r>
                                  <a:rPr lang="ar-AE" sz="2000" b="0" i="1" smtClean="0">
                                    <a:latin typeface="Cambria Math" panose="02040503050406030204" pitchFamily="18" charset="0"/>
                                  </a:rPr>
                                  <m:t>𝛼</m:t>
                                </m:r>
                                <m:r>
                                  <a:rPr lang="en-US" sz="2000" b="0" i="1" smtClean="0">
                                    <a:latin typeface="Cambria Math" panose="02040503050406030204" pitchFamily="18" charset="0"/>
                                  </a:rPr>
                                  <m:t>∨</m:t>
                                </m:r>
                                <m:d>
                                  <m:dPr>
                                    <m:ctrlPr>
                                      <a:rPr lang="ar-AE" sz="2000" i="1" smtClean="0">
                                        <a:latin typeface="Cambria Math" panose="02040503050406030204" pitchFamily="18" charset="0"/>
                                      </a:rPr>
                                    </m:ctrlPr>
                                  </m:dPr>
                                  <m:e>
                                    <m:r>
                                      <a:rPr lang="ar-AE" sz="2000" b="0" i="1" smtClean="0">
                                        <a:latin typeface="Cambria Math" panose="02040503050406030204" pitchFamily="18" charset="0"/>
                                      </a:rPr>
                                      <m:t>𝛽</m:t>
                                    </m:r>
                                    <m:r>
                                      <a:rPr lang="en-US" sz="2000" b="0" i="1" smtClean="0">
                                        <a:latin typeface="Cambria Math" panose="02040503050406030204" pitchFamily="18" charset="0"/>
                                      </a:rPr>
                                      <m:t>∨</m:t>
                                    </m:r>
                                    <m:r>
                                      <a:rPr lang="ar-AE" sz="2000" b="0" i="1" smtClean="0">
                                        <a:latin typeface="Cambria Math" panose="02040503050406030204" pitchFamily="18" charset="0"/>
                                      </a:rPr>
                                      <m:t>𝛾</m:t>
                                    </m:r>
                                  </m:e>
                                </m:d>
                              </m:oMath>
                            </m:oMathPara>
                          </a14:m>
                          <a:endParaRPr lang="ar-AE" sz="2000" dirty="0">
                            <a:latin typeface="Courier"/>
                          </a:endParaRPr>
                        </a:p>
                      </a:txBody>
                      <a:tcPr/>
                    </a:tc>
                    <a:extLst>
                      <a:ext uri="{0D108BD9-81ED-4DB2-BD59-A6C34878D82A}">
                        <a16:rowId xmlns:a16="http://schemas.microsoft.com/office/drawing/2014/main" val="3584561862"/>
                      </a:ext>
                    </a:extLst>
                  </a:tr>
                  <a:tr h="0">
                    <a:tc>
                      <a:txBody>
                        <a:bodyPr/>
                        <a:lstStyle/>
                        <a:p>
                          <a:pPr marL="0" lvl="0" indent="0" algn="r">
                            <a:buNone/>
                          </a:pPr>
                          <a:r>
                            <a:rPr lang="en-US" sz="2000" dirty="0"/>
                            <a:t>Double-Negation Elimination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d>
                                  <m:dPr>
                                    <m:ctrlPr>
                                      <a:rPr lang="ar-AE" sz="2000" i="1" smtClean="0">
                                        <a:latin typeface="Cambria Math" panose="02040503050406030204" pitchFamily="18" charset="0"/>
                                      </a:rPr>
                                    </m:ctrlPr>
                                  </m:dPr>
                                  <m:e>
                                    <m:r>
                                      <a:rPr lang="en-US" sz="2000" b="0" i="1" smtClean="0">
                                        <a:latin typeface="Cambria Math" panose="02040503050406030204" pitchFamily="18" charset="0"/>
                                      </a:rPr>
                                      <m:t>~</m:t>
                                    </m:r>
                                    <m:r>
                                      <a:rPr lang="ar-AE" sz="2000" b="0" i="1" smtClean="0">
                                        <a:latin typeface="Cambria Math" panose="02040503050406030204" pitchFamily="18" charset="0"/>
                                      </a:rPr>
                                      <m:t>𝛼</m:t>
                                    </m:r>
                                  </m:e>
                                </m:d>
                                <m:r>
                                  <a:rPr lang="ar-AE" sz="2000" b="0" i="1" smtClean="0">
                                    <a:latin typeface="Cambria Math" panose="02040503050406030204" pitchFamily="18" charset="0"/>
                                  </a:rPr>
                                  <m:t>≡</m:t>
                                </m:r>
                                <m:r>
                                  <a:rPr lang="ar-AE" sz="2000" b="0" i="1" smtClean="0">
                                    <a:latin typeface="Cambria Math" panose="02040503050406030204" pitchFamily="18" charset="0"/>
                                  </a:rPr>
                                  <m:t>𝛼</m:t>
                                </m:r>
                              </m:oMath>
                            </m:oMathPara>
                          </a14:m>
                          <a:endParaRPr sz="2000" dirty="0">
                            <a:latin typeface="Courier"/>
                          </a:endParaRPr>
                        </a:p>
                      </a:txBody>
                      <a:tcPr/>
                    </a:tc>
                    <a:extLst>
                      <a:ext uri="{0D108BD9-81ED-4DB2-BD59-A6C34878D82A}">
                        <a16:rowId xmlns:a16="http://schemas.microsoft.com/office/drawing/2014/main" val="2717399541"/>
                      </a:ext>
                    </a:extLst>
                  </a:tr>
                  <a:tr h="0">
                    <a:tc>
                      <a:txBody>
                        <a:bodyPr/>
                        <a:lstStyle/>
                        <a:p>
                          <a:pPr marL="0" lvl="0" indent="0" algn="r">
                            <a:buNone/>
                          </a:pPr>
                          <a:r>
                            <a:rPr lang="en-US" sz="2000" dirty="0"/>
                            <a:t>Contraposition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ar-AE"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r>
                                  <a:rPr lang="ar-AE" sz="2000" b="0" i="1" smtClean="0">
                                    <a:latin typeface="Cambria Math" panose="02040503050406030204" pitchFamily="18" charset="0"/>
                                  </a:rPr>
                                  <m:t>≡</m:t>
                                </m:r>
                                <m:d>
                                  <m:dPr>
                                    <m:ctrlPr>
                                      <a:rPr lang="ar-AE" sz="200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𝛽</m:t>
                                    </m:r>
                                    <m:r>
                                      <a:rPr lang="ar-AE"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e>
                                </m:d>
                              </m:oMath>
                            </m:oMathPara>
                          </a14:m>
                          <a:endParaRPr lang="ar-AE" sz="2000" dirty="0">
                            <a:latin typeface="Courier"/>
                          </a:endParaRPr>
                        </a:p>
                      </a:txBody>
                      <a:tcPr/>
                    </a:tc>
                    <a:extLst>
                      <a:ext uri="{0D108BD9-81ED-4DB2-BD59-A6C34878D82A}">
                        <a16:rowId xmlns:a16="http://schemas.microsoft.com/office/drawing/2014/main" val="910907554"/>
                      </a:ext>
                    </a:extLst>
                  </a:tr>
                  <a:tr h="0">
                    <a:tc>
                      <a:txBody>
                        <a:bodyPr/>
                        <a:lstStyle/>
                        <a:p>
                          <a:pPr marL="0" lvl="0" indent="0" algn="r">
                            <a:buNone/>
                          </a:pPr>
                          <a:r>
                            <a:rPr lang="en-US" sz="2000" dirty="0"/>
                            <a:t>Implication Elimination</a:t>
                          </a:r>
                        </a:p>
                      </a:txBody>
                      <a:tcPr/>
                    </a:tc>
                    <a:tc>
                      <a:txBody>
                        <a:bodyPr/>
                        <a:lstStyle/>
                        <a:p>
                          <a:pPr marL="0" lvl="0" indent="0">
                            <a:buNone/>
                          </a:pPr>
                          <a14:m>
                            <m:oMathPara xmlns:m="http://schemas.openxmlformats.org/officeDocument/2006/math">
                              <m:oMathParaPr>
                                <m:jc m:val="centerGroup"/>
                              </m:oMathParaPr>
                              <m:oMath xmlns:m="http://schemas.openxmlformats.org/officeDocument/2006/math">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ar-AE"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r>
                                  <a:rPr lang="ar-AE" sz="2000" b="0" i="1" smtClean="0">
                                    <a:latin typeface="Cambria Math" panose="02040503050406030204" pitchFamily="18" charset="0"/>
                                  </a:rPr>
                                  <m:t>≡</m:t>
                                </m:r>
                                <m:d>
                                  <m:dPr>
                                    <m:ctrlPr>
                                      <a:rPr lang="ar-AE" sz="200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oMath>
                            </m:oMathPara>
                          </a14:m>
                          <a:endParaRPr sz="2000" dirty="0">
                            <a:latin typeface="Courier"/>
                          </a:endParaRPr>
                        </a:p>
                      </a:txBody>
                      <a:tcPr/>
                    </a:tc>
                    <a:extLst>
                      <a:ext uri="{0D108BD9-81ED-4DB2-BD59-A6C34878D82A}">
                        <a16:rowId xmlns:a16="http://schemas.microsoft.com/office/drawing/2014/main" val="3168817787"/>
                      </a:ext>
                    </a:extLst>
                  </a:tr>
                  <a:tr h="0">
                    <a:tc>
                      <a:txBody>
                        <a:bodyPr/>
                        <a:lstStyle/>
                        <a:p>
                          <a:pPr marL="0" lvl="0" indent="0" algn="r">
                            <a:buNone/>
                          </a:pPr>
                          <a:r>
                            <a:rPr lang="en-US" sz="2000" dirty="0"/>
                            <a:t>Biconditional Elimination</a:t>
                          </a:r>
                        </a:p>
                      </a:txBody>
                      <a:tcPr/>
                    </a:tc>
                    <a:tc>
                      <a:txBody>
                        <a:bodyPr/>
                        <a:lstStyle/>
                        <a:p>
                          <a:pPr marL="0" lvl="0" indent="0">
                            <a:buNone/>
                          </a:pPr>
                          <a14:m>
                            <m:oMathPara xmlns:m="http://schemas.openxmlformats.org/officeDocument/2006/math">
                              <m:oMathParaPr>
                                <m:jc m:val="centerGroup"/>
                              </m:oMathParaPr>
                              <m:oMath xmlns:m="http://schemas.openxmlformats.org/officeDocument/2006/math">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ar-AE"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r>
                                  <a:rPr lang="ar-AE" sz="2000" b="0" i="1" smtClean="0">
                                    <a:latin typeface="Cambria Math" panose="02040503050406030204" pitchFamily="18" charset="0"/>
                                  </a:rPr>
                                  <m:t>≡</m:t>
                                </m:r>
                                <m:d>
                                  <m:dPr>
                                    <m:ctrlPr>
                                      <a:rPr lang="ar-AE" sz="2000" i="1" smtClean="0">
                                        <a:latin typeface="Cambria Math" panose="02040503050406030204" pitchFamily="18" charset="0"/>
                                      </a:rPr>
                                    </m:ctrlPr>
                                  </m:dPr>
                                  <m:e>
                                    <m:r>
                                      <a:rPr lang="en-US" sz="2000" b="0" i="1" smtClean="0">
                                        <a:latin typeface="Cambria Math" panose="02040503050406030204" pitchFamily="18" charset="0"/>
                                      </a:rPr>
                                      <m:t>𝛼</m:t>
                                    </m:r>
                                    <m:r>
                                      <a:rPr lang="ar-AE"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r>
                                  <a:rPr lang="en-US" sz="2000" b="0" i="1" smtClean="0">
                                    <a:latin typeface="Cambria Math" panose="02040503050406030204" pitchFamily="18" charset="0"/>
                                    <a:ea typeface="Cambria Math" panose="02040503050406030204" pitchFamily="18" charset="0"/>
                                  </a:rPr>
                                  <m:t>∧</m:t>
                                </m:r>
                                <m:d>
                                  <m:dPr>
                                    <m:ctrlPr>
                                      <a:rPr lang="ar-AE" sz="2000" i="1" smtClean="0">
                                        <a:latin typeface="Cambria Math" panose="02040503050406030204" pitchFamily="18" charset="0"/>
                                      </a:rPr>
                                    </m:ctrlPr>
                                  </m:dPr>
                                  <m:e>
                                    <m:r>
                                      <a:rPr lang="en-US" sz="2000" b="0" i="1" smtClean="0">
                                        <a:latin typeface="Cambria Math" panose="02040503050406030204" pitchFamily="18" charset="0"/>
                                      </a:rPr>
                                      <m:t>𝛽</m:t>
                                    </m:r>
                                    <m:r>
                                      <a:rPr lang="ar-AE"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e>
                                </m:d>
                              </m:oMath>
                            </m:oMathPara>
                          </a14:m>
                          <a:endParaRPr sz="2000" dirty="0">
                            <a:latin typeface="Courier"/>
                          </a:endParaRPr>
                        </a:p>
                      </a:txBody>
                      <a:tcPr/>
                    </a:tc>
                    <a:extLst>
                      <a:ext uri="{0D108BD9-81ED-4DB2-BD59-A6C34878D82A}">
                        <a16:rowId xmlns:a16="http://schemas.microsoft.com/office/drawing/2014/main" val="1476684872"/>
                      </a:ext>
                    </a:extLst>
                  </a:tr>
                  <a:tr h="0">
                    <a:tc>
                      <a:txBody>
                        <a:bodyPr/>
                        <a:lstStyle/>
                        <a:p>
                          <a:pPr marL="0" lvl="0" indent="0" algn="r">
                            <a:buNone/>
                          </a:pPr>
                          <a:r>
                            <a:rPr lang="en-US" sz="2000"/>
                            <a:t>DeMorgan</a:t>
                          </a:r>
                          <a:endParaRPr sz="2000" dirty="0"/>
                        </a:p>
                      </a:txBody>
                      <a:tcPr/>
                    </a:tc>
                    <a:tc>
                      <a:txBody>
                        <a:bodyPr/>
                        <a:lstStyle/>
                        <a:p>
                          <a:pPr marL="0" lv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r>
                                  <a:rPr lang="ar-AE" sz="2000" b="0" i="1" smtClean="0">
                                    <a:latin typeface="Cambria Math" panose="02040503050406030204" pitchFamily="18" charset="0"/>
                                  </a:rPr>
                                  <m:t>≡</m:t>
                                </m:r>
                                <m:d>
                                  <m:dPr>
                                    <m:ctrlPr>
                                      <a:rPr lang="ar-AE" sz="200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oMath>
                            </m:oMathPara>
                          </a14:m>
                          <a:endParaRPr sz="2000" dirty="0">
                            <a:latin typeface="Courier"/>
                          </a:endParaRPr>
                        </a:p>
                      </a:txBody>
                      <a:tcPr/>
                    </a:tc>
                    <a:extLst>
                      <a:ext uri="{0D108BD9-81ED-4DB2-BD59-A6C34878D82A}">
                        <a16:rowId xmlns:a16="http://schemas.microsoft.com/office/drawing/2014/main" val="3539842870"/>
                      </a:ext>
                    </a:extLst>
                  </a:tr>
                  <a:tr h="0">
                    <a:tc>
                      <a:txBody>
                        <a:bodyPr/>
                        <a:lstStyle/>
                        <a:p>
                          <a:pPr marL="0" lvl="0" indent="0" algn="r">
                            <a:buNone/>
                          </a:pPr>
                          <a:r>
                            <a:rPr lang="en-US" sz="2000" dirty="0" err="1"/>
                            <a:t>DeMorgan</a:t>
                          </a:r>
                          <a:endParaRPr sz="2000" dirty="0"/>
                        </a:p>
                      </a:txBody>
                      <a:tcPr/>
                    </a:tc>
                    <a:tc>
                      <a:txBody>
                        <a:bodyPr/>
                        <a:lstStyle/>
                        <a:p>
                          <a:pPr marL="0" lv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r>
                                  <a:rPr lang="ar-AE" sz="2000" b="0" i="1" smtClean="0">
                                    <a:latin typeface="Cambria Math" panose="02040503050406030204" pitchFamily="18" charset="0"/>
                                  </a:rPr>
                                  <m:t>≡</m:t>
                                </m:r>
                                <m:d>
                                  <m:dPr>
                                    <m:ctrlPr>
                                      <a:rPr lang="ar-AE" sz="200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oMath>
                            </m:oMathPara>
                          </a14:m>
                          <a:endParaRPr sz="2000" dirty="0">
                            <a:latin typeface="Courier"/>
                          </a:endParaRPr>
                        </a:p>
                      </a:txBody>
                      <a:tcPr/>
                    </a:tc>
                    <a:extLst>
                      <a:ext uri="{0D108BD9-81ED-4DB2-BD59-A6C34878D82A}">
                        <a16:rowId xmlns:a16="http://schemas.microsoft.com/office/drawing/2014/main" val="91851826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Distributivity of </a:t>
                          </a:r>
                          <a14:m>
                            <m:oMath xmlns:m="http://schemas.openxmlformats.org/officeDocument/2006/math">
                              <m:r>
                                <a:rPr lang="en-US" sz="2000" b="0" i="1" smtClean="0">
                                  <a:latin typeface="Cambria Math" panose="02040503050406030204" pitchFamily="18" charset="0"/>
                                </a:rPr>
                                <m:t>∨</m:t>
                              </m:r>
                            </m:oMath>
                          </a14:m>
                          <a:r>
                            <a:rPr lang="en-US" sz="2000" b="0" dirty="0"/>
                            <a:t> over </a:t>
                          </a:r>
                          <a14:m>
                            <m:oMath xmlns:m="http://schemas.openxmlformats.org/officeDocument/2006/math">
                              <m:r>
                                <a:rPr lang="en-US" sz="2000" b="0" i="1" smtClean="0">
                                  <a:latin typeface="Cambria Math" panose="02040503050406030204" pitchFamily="18" charset="0"/>
                                </a:rPr>
                                <m:t>∧</m:t>
                              </m:r>
                            </m:oMath>
                          </a14:m>
                          <a:endParaRPr lang="en-US" sz="2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en-US" sz="2000" b="0" i="1" smtClean="0">
                                        <a:solidFill>
                                          <a:srgbClr val="FF0000"/>
                                        </a:solidFill>
                                        <a:latin typeface="Cambria Math" panose="02040503050406030204" pitchFamily="18" charset="0"/>
                                        <a:ea typeface="Cambria Math" panose="02040503050406030204" pitchFamily="18" charset="0"/>
                                      </a:rPr>
                                      <m:t>∧</m:t>
                                    </m:r>
                                    <m:d>
                                      <m:dPr>
                                        <m:ctrlPr>
                                          <a:rPr lang="ar-AE" sz="2000" b="0" i="1" smtClean="0">
                                            <a:latin typeface="Cambria Math" panose="02040503050406030204" pitchFamily="18" charset="0"/>
                                            <a:ea typeface="Cambria Math" panose="02040503050406030204" pitchFamily="18" charset="0"/>
                                          </a:rPr>
                                        </m:ctrlPr>
                                      </m:dPr>
                                      <m:e>
                                        <m:r>
                                          <a:rPr lang="ar-AE" sz="2000" b="0" i="1" smtClean="0">
                                            <a:latin typeface="Cambria Math" panose="02040503050406030204" pitchFamily="18" charset="0"/>
                                            <a:ea typeface="Cambria Math" panose="02040503050406030204" pitchFamily="18" charset="0"/>
                                          </a:rPr>
                                          <m:t>𝛽</m:t>
                                        </m:r>
                                        <m:r>
                                          <a:rPr lang="en-US" sz="2000" b="0" i="1" smtClean="0">
                                            <a:solidFill>
                                              <a:srgbClr val="00B050"/>
                                            </a:solidFill>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e>
                                    </m:d>
                                  </m:e>
                                </m:d>
                                <m:r>
                                  <a:rPr lang="ar-AE" sz="2000" b="0" i="1" smtClean="0">
                                    <a:latin typeface="Cambria Math" panose="02040503050406030204" pitchFamily="18" charset="0"/>
                                  </a:rPr>
                                  <m:t>≡</m:t>
                                </m:r>
                                <m:d>
                                  <m:dPr>
                                    <m:ctrlPr>
                                      <a:rPr lang="ar-AE" sz="2000" i="1" smtClean="0">
                                        <a:latin typeface="Cambria Math" panose="02040503050406030204" pitchFamily="18" charset="0"/>
                                      </a:rPr>
                                    </m:ctrlPr>
                                  </m:dPr>
                                  <m:e>
                                    <m:d>
                                      <m:dPr>
                                        <m:ctrlPr>
                                          <a:rPr lang="ar-AE"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r>
                                      <a:rPr lang="en-US" sz="2000" b="0" i="1" smtClean="0">
                                        <a:solidFill>
                                          <a:srgbClr val="00B050"/>
                                        </a:solidFill>
                                        <a:latin typeface="Cambria Math" panose="02040503050406030204" pitchFamily="18" charset="0"/>
                                        <a:ea typeface="Cambria Math" panose="02040503050406030204" pitchFamily="18" charset="0"/>
                                      </a:rPr>
                                      <m:t>∨</m:t>
                                    </m:r>
                                    <m:d>
                                      <m:dPr>
                                        <m:ctrlPr>
                                          <a:rPr lang="ar-AE"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e>
                                    </m:d>
                                  </m:e>
                                </m:d>
                              </m:oMath>
                            </m:oMathPara>
                          </a14:m>
                          <a:endParaRPr lang="ar-AE" sz="2000" dirty="0">
                            <a:latin typeface="Courier"/>
                          </a:endParaRPr>
                        </a:p>
                      </a:txBody>
                      <a:tcPr/>
                    </a:tc>
                    <a:extLst>
                      <a:ext uri="{0D108BD9-81ED-4DB2-BD59-A6C34878D82A}">
                        <a16:rowId xmlns:a16="http://schemas.microsoft.com/office/drawing/2014/main" val="104958756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Distributivity of </a:t>
                          </a:r>
                          <a14:m>
                            <m:oMath xmlns:m="http://schemas.openxmlformats.org/officeDocument/2006/math">
                              <m:r>
                                <a:rPr lang="en-US" sz="2000" b="0" i="1" smtClean="0">
                                  <a:latin typeface="Cambria Math" panose="02040503050406030204" pitchFamily="18" charset="0"/>
                                </a:rPr>
                                <m:t>∧</m:t>
                              </m:r>
                            </m:oMath>
                          </a14:m>
                          <a:r>
                            <a:rPr lang="en-US" sz="2000" b="0" dirty="0"/>
                            <a:t> over </a:t>
                          </a:r>
                          <a14:m>
                            <m:oMath xmlns:m="http://schemas.openxmlformats.org/officeDocument/2006/math">
                              <m:r>
                                <a:rPr lang="en-US" sz="2000" b="0" i="1" smtClean="0">
                                  <a:latin typeface="Cambria Math" panose="02040503050406030204" pitchFamily="18" charset="0"/>
                                </a:rPr>
                                <m:t>∨</m:t>
                              </m:r>
                            </m:oMath>
                          </a14:m>
                          <a:endParaRPr lang="en-US" sz="2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ar-AE" sz="2000" b="0" i="1" smtClean="0">
                                        <a:solidFill>
                                          <a:srgbClr val="00B050"/>
                                        </a:solidFill>
                                        <a:latin typeface="Cambria Math" panose="02040503050406030204" pitchFamily="18" charset="0"/>
                                        <a:ea typeface="Cambria Math" panose="02040503050406030204" pitchFamily="18" charset="0"/>
                                      </a:rPr>
                                      <m:t>∨</m:t>
                                    </m:r>
                                    <m:d>
                                      <m:dPr>
                                        <m:ctrlPr>
                                          <a:rPr lang="ar-AE" sz="2000" b="0" i="1" smtClean="0">
                                            <a:latin typeface="Cambria Math" panose="02040503050406030204" pitchFamily="18" charset="0"/>
                                            <a:ea typeface="Cambria Math" panose="02040503050406030204" pitchFamily="18" charset="0"/>
                                          </a:rPr>
                                        </m:ctrlPr>
                                      </m:dPr>
                                      <m:e>
                                        <m:r>
                                          <a:rPr lang="ar-AE" sz="2000" b="0" i="1" smtClean="0">
                                            <a:latin typeface="Cambria Math" panose="02040503050406030204" pitchFamily="18" charset="0"/>
                                            <a:ea typeface="Cambria Math" panose="02040503050406030204" pitchFamily="18" charset="0"/>
                                          </a:rPr>
                                          <m:t>𝛽</m:t>
                                        </m:r>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e>
                                    </m:d>
                                  </m:e>
                                </m:d>
                                <m:r>
                                  <a:rPr lang="ar-AE" sz="2000" b="0" i="1" smtClean="0">
                                    <a:latin typeface="Cambria Math" panose="02040503050406030204" pitchFamily="18" charset="0"/>
                                  </a:rPr>
                                  <m:t>≡</m:t>
                                </m:r>
                                <m:d>
                                  <m:dPr>
                                    <m:ctrlPr>
                                      <a:rPr lang="ar-AE" sz="2000" i="1" smtClean="0">
                                        <a:latin typeface="Cambria Math" panose="02040503050406030204" pitchFamily="18" charset="0"/>
                                      </a:rPr>
                                    </m:ctrlPr>
                                  </m:dPr>
                                  <m:e>
                                    <m:d>
                                      <m:dPr>
                                        <m:ctrlPr>
                                          <a:rPr lang="ar-AE"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r>
                                          <a:rPr lang="ar-AE" sz="2000" b="0" i="1" smtClean="0">
                                            <a:solidFill>
                                              <a:srgbClr val="00B050"/>
                                            </a:solidFill>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r>
                                      <a:rPr lang="en-US" sz="2000" b="0" i="1" smtClean="0">
                                        <a:solidFill>
                                          <a:srgbClr val="FF0000"/>
                                        </a:solidFill>
                                        <a:latin typeface="Cambria Math" panose="02040503050406030204" pitchFamily="18" charset="0"/>
                                        <a:ea typeface="Cambria Math" panose="02040503050406030204" pitchFamily="18" charset="0"/>
                                      </a:rPr>
                                      <m:t>∧</m:t>
                                    </m:r>
                                    <m:d>
                                      <m:dPr>
                                        <m:ctrlPr>
                                          <a:rPr lang="ar-AE"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r>
                                          <a:rPr lang="ar-AE" sz="2000" b="0" i="1" smtClean="0">
                                            <a:solidFill>
                                              <a:srgbClr val="00B050"/>
                                            </a:solidFill>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e>
                                    </m:d>
                                  </m:e>
                                </m:d>
                              </m:oMath>
                            </m:oMathPara>
                          </a14:m>
                          <a:endParaRPr lang="ar-AE" sz="2000" dirty="0">
                            <a:latin typeface="Courier"/>
                          </a:endParaRPr>
                        </a:p>
                      </a:txBody>
                      <a:tcPr/>
                    </a:tc>
                    <a:extLst>
                      <a:ext uri="{0D108BD9-81ED-4DB2-BD59-A6C34878D82A}">
                        <a16:rowId xmlns:a16="http://schemas.microsoft.com/office/drawing/2014/main" val="3356386334"/>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0" dirty="0"/>
                            <a:t>Absorption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en-US" sz="2000" b="0" i="1" smtClean="0">
                                        <a:solidFill>
                                          <a:srgbClr val="FF0000"/>
                                        </a:solidFill>
                                        <a:latin typeface="Cambria Math" panose="02040503050406030204" pitchFamily="18" charset="0"/>
                                        <a:ea typeface="Cambria Math" panose="02040503050406030204" pitchFamily="18" charset="0"/>
                                      </a:rPr>
                                      <m:t>∧</m:t>
                                    </m:r>
                                    <m:d>
                                      <m:dPr>
                                        <m:ctrlPr>
                                          <a:rPr lang="ar-AE"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e>
                                </m:d>
                                <m:r>
                                  <a:rPr lang="ar-AE" sz="2000" b="0" i="1" smtClean="0">
                                    <a:latin typeface="Cambria Math" panose="02040503050406030204" pitchFamily="18" charset="0"/>
                                  </a:rPr>
                                  <m:t>≡</m:t>
                                </m:r>
                                <m:r>
                                  <a:rPr lang="en-US" sz="2000" b="0" i="1" smtClean="0">
                                    <a:latin typeface="Cambria Math" panose="02040503050406030204" pitchFamily="18" charset="0"/>
                                  </a:rPr>
                                  <m:t>𝛼</m:t>
                                </m:r>
                                <m:r>
                                  <a:rPr lang="en-US" sz="2000" b="0" i="1" smtClean="0">
                                    <a:latin typeface="Cambria Math" panose="02040503050406030204" pitchFamily="18" charset="0"/>
                                  </a:rPr>
                                  <m:t>≡</m:t>
                                </m:r>
                                <m:d>
                                  <m:dPr>
                                    <m:ctrlPr>
                                      <a:rPr lang="ar-AE" sz="2000" i="1" smtClean="0">
                                        <a:latin typeface="Cambria Math" panose="02040503050406030204" pitchFamily="18" charset="0"/>
                                      </a:rPr>
                                    </m:ctrlPr>
                                  </m:dPr>
                                  <m:e>
                                    <m:r>
                                      <a:rPr lang="ar-AE" sz="2000" b="0" i="1" smtClean="0">
                                        <a:latin typeface="Cambria Math" panose="02040503050406030204" pitchFamily="18" charset="0"/>
                                      </a:rPr>
                                      <m:t>𝛼</m:t>
                                    </m:r>
                                    <m:r>
                                      <a:rPr lang="en-US" sz="2000" b="0" i="1" smtClean="0">
                                        <a:solidFill>
                                          <a:srgbClr val="FF0000"/>
                                        </a:solidFill>
                                        <a:latin typeface="Cambria Math" panose="02040503050406030204" pitchFamily="18" charset="0"/>
                                        <a:ea typeface="Cambria Math" panose="02040503050406030204" pitchFamily="18" charset="0"/>
                                      </a:rPr>
                                      <m:t>∨</m:t>
                                    </m:r>
                                    <m:d>
                                      <m:dPr>
                                        <m:ctrlPr>
                                          <a:rPr lang="ar-AE"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e>
                                </m:d>
                              </m:oMath>
                            </m:oMathPara>
                          </a14:m>
                          <a:endParaRPr lang="ar-AE" sz="2000" dirty="0">
                            <a:latin typeface="Courier"/>
                          </a:endParaRPr>
                        </a:p>
                      </a:txBody>
                      <a:tcPr/>
                    </a:tc>
                    <a:extLst>
                      <a:ext uri="{0D108BD9-81ED-4DB2-BD59-A6C34878D82A}">
                        <a16:rowId xmlns:a16="http://schemas.microsoft.com/office/drawing/2014/main" val="3827471973"/>
                      </a:ext>
                    </a:extLst>
                  </a:tr>
                </a:tbl>
              </a:graphicData>
            </a:graphic>
          </p:graphicFrame>
        </mc:Choice>
        <mc:Fallback xmlns="">
          <p:graphicFrame>
            <p:nvGraphicFramePr>
              <p:cNvPr id="2" name="Table 1">
                <a:extLst>
                  <a:ext uri="{FF2B5EF4-FFF2-40B4-BE49-F238E27FC236}">
                    <a16:creationId xmlns:a16="http://schemas.microsoft.com/office/drawing/2014/main" id="{04C45B28-4960-DA80-FE52-58D096386C47}"/>
                  </a:ext>
                </a:extLst>
              </p:cNvPr>
              <p:cNvGraphicFramePr>
                <a:graphicFrameLocks noGrp="1"/>
              </p:cNvGraphicFramePr>
              <p:nvPr>
                <p:extLst>
                  <p:ext uri="{D42A27DB-BD31-4B8C-83A1-F6EECF244321}">
                    <p14:modId xmlns:p14="http://schemas.microsoft.com/office/powerpoint/2010/main" val="3611944239"/>
                  </p:ext>
                </p:extLst>
              </p:nvPr>
            </p:nvGraphicFramePr>
            <p:xfrm>
              <a:off x="2000009" y="816927"/>
              <a:ext cx="7825272" cy="5665089"/>
            </p:xfrm>
            <a:graphic>
              <a:graphicData uri="http://schemas.openxmlformats.org/drawingml/2006/table">
                <a:tbl>
                  <a:tblPr firstRow="1" bandRow="1">
                    <a:tableStyleId>{5C22544A-7EE6-4342-B048-85BDC9FD1C3A}</a:tableStyleId>
                  </a:tblPr>
                  <a:tblGrid>
                    <a:gridCol w="3340358">
                      <a:extLst>
                        <a:ext uri="{9D8B030D-6E8A-4147-A177-3AD203B41FA5}">
                          <a16:colId xmlns:a16="http://schemas.microsoft.com/office/drawing/2014/main" val="3490200520"/>
                        </a:ext>
                      </a:extLst>
                    </a:gridCol>
                    <a:gridCol w="4484914">
                      <a:extLst>
                        <a:ext uri="{9D8B030D-6E8A-4147-A177-3AD203B41FA5}">
                          <a16:colId xmlns:a16="http://schemas.microsoft.com/office/drawing/2014/main" val="1223403425"/>
                        </a:ext>
                      </a:extLst>
                    </a:gridCol>
                  </a:tblGrid>
                  <a:tr h="396240">
                    <a:tc>
                      <a:txBody>
                        <a:bodyPr/>
                        <a:lstStyle/>
                        <a:p>
                          <a:pPr marL="0" lvl="0" indent="0" algn="ctr">
                            <a:buNone/>
                          </a:pPr>
                          <a:r>
                            <a:rPr sz="2000" dirty="0"/>
                            <a:t>Rule</a:t>
                          </a:r>
                        </a:p>
                      </a:txBody>
                      <a:tcPr/>
                    </a:tc>
                    <a:tc>
                      <a:txBody>
                        <a:bodyPr/>
                        <a:lstStyle/>
                        <a:p>
                          <a:pPr marL="0" lvl="0" indent="0" algn="ctr">
                            <a:buNone/>
                          </a:pPr>
                          <a:r>
                            <a:rPr sz="2000" dirty="0"/>
                            <a:t>Equivalence</a:t>
                          </a:r>
                        </a:p>
                      </a:txBody>
                      <a:tcPr/>
                    </a:tc>
                    <a:extLst>
                      <a:ext uri="{0D108BD9-81ED-4DB2-BD59-A6C34878D82A}">
                        <a16:rowId xmlns:a16="http://schemas.microsoft.com/office/drawing/2014/main" val="3077036688"/>
                      </a:ext>
                    </a:extLst>
                  </a:tr>
                  <a:tr h="396240">
                    <a:tc>
                      <a:txBody>
                        <a:bodyPr/>
                        <a:lstStyle/>
                        <a:p>
                          <a:endParaRPr lang="en-US"/>
                        </a:p>
                      </a:txBody>
                      <a:tcPr>
                        <a:blipFill>
                          <a:blip r:embed="rId2"/>
                          <a:stretch>
                            <a:fillRect l="-182" t="-107692" r="-135036" b="-1247692"/>
                          </a:stretch>
                        </a:blipFill>
                      </a:tcPr>
                    </a:tc>
                    <a:tc>
                      <a:txBody>
                        <a:bodyPr/>
                        <a:lstStyle/>
                        <a:p>
                          <a:endParaRPr lang="en-US"/>
                        </a:p>
                      </a:txBody>
                      <a:tcPr>
                        <a:blipFill>
                          <a:blip r:embed="rId2"/>
                          <a:stretch>
                            <a:fillRect l="-74592" t="-107692" r="-543" b="-1247692"/>
                          </a:stretch>
                        </a:blipFill>
                      </a:tcPr>
                    </a:tc>
                    <a:extLst>
                      <a:ext uri="{0D108BD9-81ED-4DB2-BD59-A6C34878D82A}">
                        <a16:rowId xmlns:a16="http://schemas.microsoft.com/office/drawing/2014/main" val="3372782217"/>
                      </a:ext>
                    </a:extLst>
                  </a:tr>
                  <a:tr h="396240">
                    <a:tc>
                      <a:txBody>
                        <a:bodyPr/>
                        <a:lstStyle/>
                        <a:p>
                          <a:endParaRPr lang="en-US"/>
                        </a:p>
                      </a:txBody>
                      <a:tcPr>
                        <a:blipFill>
                          <a:blip r:embed="rId2"/>
                          <a:stretch>
                            <a:fillRect l="-182" t="-207692" r="-135036" b="-1147692"/>
                          </a:stretch>
                        </a:blipFill>
                      </a:tcPr>
                    </a:tc>
                    <a:tc>
                      <a:txBody>
                        <a:bodyPr/>
                        <a:lstStyle/>
                        <a:p>
                          <a:endParaRPr lang="en-US"/>
                        </a:p>
                      </a:txBody>
                      <a:tcPr>
                        <a:blipFill>
                          <a:blip r:embed="rId2"/>
                          <a:stretch>
                            <a:fillRect l="-74592" t="-207692" r="-543" b="-1147692"/>
                          </a:stretch>
                        </a:blipFill>
                      </a:tcPr>
                    </a:tc>
                    <a:extLst>
                      <a:ext uri="{0D108BD9-81ED-4DB2-BD59-A6C34878D82A}">
                        <a16:rowId xmlns:a16="http://schemas.microsoft.com/office/drawing/2014/main" val="3624767468"/>
                      </a:ext>
                    </a:extLst>
                  </a:tr>
                  <a:tr h="396240">
                    <a:tc>
                      <a:txBody>
                        <a:bodyPr/>
                        <a:lstStyle/>
                        <a:p>
                          <a:endParaRPr lang="en-US"/>
                        </a:p>
                      </a:txBody>
                      <a:tcPr>
                        <a:blipFill>
                          <a:blip r:embed="rId2"/>
                          <a:stretch>
                            <a:fillRect l="-182" t="-307692" r="-135036" b="-1047692"/>
                          </a:stretch>
                        </a:blipFill>
                      </a:tcPr>
                    </a:tc>
                    <a:tc>
                      <a:txBody>
                        <a:bodyPr/>
                        <a:lstStyle/>
                        <a:p>
                          <a:endParaRPr lang="en-US"/>
                        </a:p>
                      </a:txBody>
                      <a:tcPr>
                        <a:blipFill>
                          <a:blip r:embed="rId2"/>
                          <a:stretch>
                            <a:fillRect l="-74592" t="-307692" r="-543" b="-1047692"/>
                          </a:stretch>
                        </a:blipFill>
                      </a:tcPr>
                    </a:tc>
                    <a:extLst>
                      <a:ext uri="{0D108BD9-81ED-4DB2-BD59-A6C34878D82A}">
                        <a16:rowId xmlns:a16="http://schemas.microsoft.com/office/drawing/2014/main" val="2826423443"/>
                      </a:ext>
                    </a:extLst>
                  </a:tr>
                  <a:tr h="396240">
                    <a:tc>
                      <a:txBody>
                        <a:bodyPr/>
                        <a:lstStyle/>
                        <a:p>
                          <a:endParaRPr lang="en-US"/>
                        </a:p>
                      </a:txBody>
                      <a:tcPr>
                        <a:blipFill>
                          <a:blip r:embed="rId2"/>
                          <a:stretch>
                            <a:fillRect l="-182" t="-407692" r="-135036" b="-947692"/>
                          </a:stretch>
                        </a:blipFill>
                      </a:tcPr>
                    </a:tc>
                    <a:tc>
                      <a:txBody>
                        <a:bodyPr/>
                        <a:lstStyle/>
                        <a:p>
                          <a:endParaRPr lang="en-US"/>
                        </a:p>
                      </a:txBody>
                      <a:tcPr>
                        <a:blipFill>
                          <a:blip r:embed="rId2"/>
                          <a:stretch>
                            <a:fillRect l="-74592" t="-407692" r="-543" b="-947692"/>
                          </a:stretch>
                        </a:blipFill>
                      </a:tcPr>
                    </a:tc>
                    <a:extLst>
                      <a:ext uri="{0D108BD9-81ED-4DB2-BD59-A6C34878D82A}">
                        <a16:rowId xmlns:a16="http://schemas.microsoft.com/office/drawing/2014/main" val="3584561862"/>
                      </a:ext>
                    </a:extLst>
                  </a:tr>
                  <a:tr h="396240">
                    <a:tc>
                      <a:txBody>
                        <a:bodyPr/>
                        <a:lstStyle/>
                        <a:p>
                          <a:pPr marL="0" lvl="0" indent="0" algn="r">
                            <a:buNone/>
                          </a:pPr>
                          <a:r>
                            <a:rPr lang="en-US" sz="2000" dirty="0"/>
                            <a:t>Double-Negation Elimination</a:t>
                          </a:r>
                        </a:p>
                      </a:txBody>
                      <a:tcPr/>
                    </a:tc>
                    <a:tc>
                      <a:txBody>
                        <a:bodyPr/>
                        <a:lstStyle/>
                        <a:p>
                          <a:endParaRPr lang="en-US"/>
                        </a:p>
                      </a:txBody>
                      <a:tcPr>
                        <a:blipFill>
                          <a:blip r:embed="rId2"/>
                          <a:stretch>
                            <a:fillRect l="-74592" t="-507692" r="-543" b="-847692"/>
                          </a:stretch>
                        </a:blipFill>
                      </a:tcPr>
                    </a:tc>
                    <a:extLst>
                      <a:ext uri="{0D108BD9-81ED-4DB2-BD59-A6C34878D82A}">
                        <a16:rowId xmlns:a16="http://schemas.microsoft.com/office/drawing/2014/main" val="2717399541"/>
                      </a:ext>
                    </a:extLst>
                  </a:tr>
                  <a:tr h="396240">
                    <a:tc>
                      <a:txBody>
                        <a:bodyPr/>
                        <a:lstStyle/>
                        <a:p>
                          <a:pPr marL="0" lvl="0" indent="0" algn="r">
                            <a:buNone/>
                          </a:pPr>
                          <a:r>
                            <a:rPr lang="en-US" sz="2000" dirty="0"/>
                            <a:t>Contraposition</a:t>
                          </a:r>
                        </a:p>
                      </a:txBody>
                      <a:tcPr/>
                    </a:tc>
                    <a:tc>
                      <a:txBody>
                        <a:bodyPr/>
                        <a:lstStyle/>
                        <a:p>
                          <a:endParaRPr lang="en-US"/>
                        </a:p>
                      </a:txBody>
                      <a:tcPr>
                        <a:blipFill>
                          <a:blip r:embed="rId2"/>
                          <a:stretch>
                            <a:fillRect l="-74592" t="-607692" r="-543" b="-747692"/>
                          </a:stretch>
                        </a:blipFill>
                      </a:tcPr>
                    </a:tc>
                    <a:extLst>
                      <a:ext uri="{0D108BD9-81ED-4DB2-BD59-A6C34878D82A}">
                        <a16:rowId xmlns:a16="http://schemas.microsoft.com/office/drawing/2014/main" val="910907554"/>
                      </a:ext>
                    </a:extLst>
                  </a:tr>
                  <a:tr h="396240">
                    <a:tc>
                      <a:txBody>
                        <a:bodyPr/>
                        <a:lstStyle/>
                        <a:p>
                          <a:pPr marL="0" lvl="0" indent="0" algn="r">
                            <a:buNone/>
                          </a:pPr>
                          <a:r>
                            <a:rPr lang="en-US" sz="2000" dirty="0"/>
                            <a:t>Implication Elimination</a:t>
                          </a:r>
                        </a:p>
                      </a:txBody>
                      <a:tcPr/>
                    </a:tc>
                    <a:tc>
                      <a:txBody>
                        <a:bodyPr/>
                        <a:lstStyle/>
                        <a:p>
                          <a:endParaRPr lang="en-US"/>
                        </a:p>
                      </a:txBody>
                      <a:tcPr>
                        <a:blipFill>
                          <a:blip r:embed="rId2"/>
                          <a:stretch>
                            <a:fillRect l="-74592" t="-707692" r="-543" b="-647692"/>
                          </a:stretch>
                        </a:blipFill>
                      </a:tcPr>
                    </a:tc>
                    <a:extLst>
                      <a:ext uri="{0D108BD9-81ED-4DB2-BD59-A6C34878D82A}">
                        <a16:rowId xmlns:a16="http://schemas.microsoft.com/office/drawing/2014/main" val="3168817787"/>
                      </a:ext>
                    </a:extLst>
                  </a:tr>
                  <a:tr h="396240">
                    <a:tc>
                      <a:txBody>
                        <a:bodyPr/>
                        <a:lstStyle/>
                        <a:p>
                          <a:pPr marL="0" lvl="0" indent="0" algn="r">
                            <a:buNone/>
                          </a:pPr>
                          <a:r>
                            <a:rPr lang="en-US" sz="2000" dirty="0"/>
                            <a:t>Biconditional Elimination</a:t>
                          </a:r>
                        </a:p>
                      </a:txBody>
                      <a:tcPr/>
                    </a:tc>
                    <a:tc>
                      <a:txBody>
                        <a:bodyPr/>
                        <a:lstStyle/>
                        <a:p>
                          <a:endParaRPr lang="en-US"/>
                        </a:p>
                      </a:txBody>
                      <a:tcPr>
                        <a:blipFill>
                          <a:blip r:embed="rId2"/>
                          <a:stretch>
                            <a:fillRect l="-74592" t="-807692" r="-543" b="-547692"/>
                          </a:stretch>
                        </a:blipFill>
                      </a:tcPr>
                    </a:tc>
                    <a:extLst>
                      <a:ext uri="{0D108BD9-81ED-4DB2-BD59-A6C34878D82A}">
                        <a16:rowId xmlns:a16="http://schemas.microsoft.com/office/drawing/2014/main" val="1476684872"/>
                      </a:ext>
                    </a:extLst>
                  </a:tr>
                  <a:tr h="396240">
                    <a:tc>
                      <a:txBody>
                        <a:bodyPr/>
                        <a:lstStyle/>
                        <a:p>
                          <a:pPr marL="0" lvl="0" indent="0" algn="r">
                            <a:buNone/>
                          </a:pPr>
                          <a:r>
                            <a:rPr lang="en-US" sz="2000"/>
                            <a:t>DeMorgan</a:t>
                          </a:r>
                          <a:endParaRPr sz="2000" dirty="0"/>
                        </a:p>
                      </a:txBody>
                      <a:tcPr/>
                    </a:tc>
                    <a:tc>
                      <a:txBody>
                        <a:bodyPr/>
                        <a:lstStyle/>
                        <a:p>
                          <a:endParaRPr lang="en-US"/>
                        </a:p>
                      </a:txBody>
                      <a:tcPr>
                        <a:blipFill>
                          <a:blip r:embed="rId2"/>
                          <a:stretch>
                            <a:fillRect l="-74592" t="-907692" r="-543" b="-447692"/>
                          </a:stretch>
                        </a:blipFill>
                      </a:tcPr>
                    </a:tc>
                    <a:extLst>
                      <a:ext uri="{0D108BD9-81ED-4DB2-BD59-A6C34878D82A}">
                        <a16:rowId xmlns:a16="http://schemas.microsoft.com/office/drawing/2014/main" val="3539842870"/>
                      </a:ext>
                    </a:extLst>
                  </a:tr>
                  <a:tr h="396240">
                    <a:tc>
                      <a:txBody>
                        <a:bodyPr/>
                        <a:lstStyle/>
                        <a:p>
                          <a:pPr marL="0" lvl="0" indent="0" algn="r">
                            <a:buNone/>
                          </a:pPr>
                          <a:r>
                            <a:rPr lang="en-US" sz="2000" dirty="0" err="1"/>
                            <a:t>DeMorgan</a:t>
                          </a:r>
                          <a:endParaRPr sz="2000" dirty="0"/>
                        </a:p>
                      </a:txBody>
                      <a:tcPr/>
                    </a:tc>
                    <a:tc>
                      <a:txBody>
                        <a:bodyPr/>
                        <a:lstStyle/>
                        <a:p>
                          <a:endParaRPr lang="en-US"/>
                        </a:p>
                      </a:txBody>
                      <a:tcPr>
                        <a:blipFill>
                          <a:blip r:embed="rId2"/>
                          <a:stretch>
                            <a:fillRect l="-74592" t="-992424" r="-543" b="-340909"/>
                          </a:stretch>
                        </a:blipFill>
                      </a:tcPr>
                    </a:tc>
                    <a:extLst>
                      <a:ext uri="{0D108BD9-81ED-4DB2-BD59-A6C34878D82A}">
                        <a16:rowId xmlns:a16="http://schemas.microsoft.com/office/drawing/2014/main" val="918518261"/>
                      </a:ext>
                    </a:extLst>
                  </a:tr>
                  <a:tr h="435483">
                    <a:tc>
                      <a:txBody>
                        <a:bodyPr/>
                        <a:lstStyle/>
                        <a:p>
                          <a:endParaRPr lang="en-US"/>
                        </a:p>
                      </a:txBody>
                      <a:tcPr>
                        <a:blipFill>
                          <a:blip r:embed="rId2"/>
                          <a:stretch>
                            <a:fillRect l="-182" t="-1015493" r="-135036" b="-216901"/>
                          </a:stretch>
                        </a:blipFill>
                      </a:tcPr>
                    </a:tc>
                    <a:tc>
                      <a:txBody>
                        <a:bodyPr/>
                        <a:lstStyle/>
                        <a:p>
                          <a:endParaRPr lang="en-US"/>
                        </a:p>
                      </a:txBody>
                      <a:tcPr>
                        <a:blipFill>
                          <a:blip r:embed="rId2"/>
                          <a:stretch>
                            <a:fillRect l="-74592" t="-1015493" r="-543" b="-216901"/>
                          </a:stretch>
                        </a:blipFill>
                      </a:tcPr>
                    </a:tc>
                    <a:extLst>
                      <a:ext uri="{0D108BD9-81ED-4DB2-BD59-A6C34878D82A}">
                        <a16:rowId xmlns:a16="http://schemas.microsoft.com/office/drawing/2014/main" val="1049587560"/>
                      </a:ext>
                    </a:extLst>
                  </a:tr>
                  <a:tr h="435483">
                    <a:tc>
                      <a:txBody>
                        <a:bodyPr/>
                        <a:lstStyle/>
                        <a:p>
                          <a:endParaRPr lang="en-US"/>
                        </a:p>
                      </a:txBody>
                      <a:tcPr>
                        <a:blipFill>
                          <a:blip r:embed="rId2"/>
                          <a:stretch>
                            <a:fillRect l="-182" t="-1100000" r="-135036" b="-113889"/>
                          </a:stretch>
                        </a:blipFill>
                      </a:tcPr>
                    </a:tc>
                    <a:tc>
                      <a:txBody>
                        <a:bodyPr/>
                        <a:lstStyle/>
                        <a:p>
                          <a:endParaRPr lang="en-US"/>
                        </a:p>
                      </a:txBody>
                      <a:tcPr>
                        <a:blipFill>
                          <a:blip r:embed="rId2"/>
                          <a:stretch>
                            <a:fillRect l="-74592" t="-1100000" r="-543" b="-113889"/>
                          </a:stretch>
                        </a:blipFill>
                      </a:tcPr>
                    </a:tc>
                    <a:extLst>
                      <a:ext uri="{0D108BD9-81ED-4DB2-BD59-A6C34878D82A}">
                        <a16:rowId xmlns:a16="http://schemas.microsoft.com/office/drawing/2014/main" val="3356386334"/>
                      </a:ext>
                    </a:extLst>
                  </a:tr>
                  <a:tr h="43548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0" dirty="0"/>
                            <a:t>Absorption</a:t>
                          </a:r>
                        </a:p>
                      </a:txBody>
                      <a:tcPr/>
                    </a:tc>
                    <a:tc>
                      <a:txBody>
                        <a:bodyPr/>
                        <a:lstStyle/>
                        <a:p>
                          <a:endParaRPr lang="en-US"/>
                        </a:p>
                      </a:txBody>
                      <a:tcPr>
                        <a:blipFill>
                          <a:blip r:embed="rId2"/>
                          <a:stretch>
                            <a:fillRect l="-74592" t="-1216901" r="-543" b="-15493"/>
                          </a:stretch>
                        </a:blipFill>
                      </a:tcPr>
                    </a:tc>
                    <a:extLst>
                      <a:ext uri="{0D108BD9-81ED-4DB2-BD59-A6C34878D82A}">
                        <a16:rowId xmlns:a16="http://schemas.microsoft.com/office/drawing/2014/main" val="3827471973"/>
                      </a:ext>
                    </a:extLst>
                  </a:tr>
                </a:tbl>
              </a:graphicData>
            </a:graphic>
          </p:graphicFrame>
        </mc:Fallback>
      </mc:AlternateContent>
    </p:spTree>
    <p:extLst>
      <p:ext uri="{BB962C8B-B14F-4D97-AF65-F5344CB8AC3E}">
        <p14:creationId xmlns:p14="http://schemas.microsoft.com/office/powerpoint/2010/main" val="211484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9AC0-5627-65E2-48CB-5B80358652BF}"/>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A930A1D6-6FC6-5B74-FBA8-C5FE409D7064}"/>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Methods of Inference: Chaining</a:t>
            </a:r>
          </a:p>
        </p:txBody>
      </p:sp>
      <p:sp>
        <p:nvSpPr>
          <p:cNvPr id="3" name="TextBox 2">
            <a:extLst>
              <a:ext uri="{FF2B5EF4-FFF2-40B4-BE49-F238E27FC236}">
                <a16:creationId xmlns:a16="http://schemas.microsoft.com/office/drawing/2014/main" id="{CE861046-51F8-216A-7FD5-A87E82A06566}"/>
              </a:ext>
            </a:extLst>
          </p:cNvPr>
          <p:cNvSpPr txBox="1"/>
          <p:nvPr/>
        </p:nvSpPr>
        <p:spPr>
          <a:xfrm>
            <a:off x="938367" y="1591097"/>
            <a:ext cx="10603600" cy="2031325"/>
          </a:xfrm>
          <a:prstGeom prst="rect">
            <a:avLst/>
          </a:prstGeom>
          <a:noFill/>
          <a:ln>
            <a:noFill/>
          </a:ln>
        </p:spPr>
        <p:txBody>
          <a:bodyPr wrap="square">
            <a:spAutoFit/>
          </a:bodyPr>
          <a:lstStyle/>
          <a:p>
            <a:pPr>
              <a:spcAft>
                <a:spcPts val="1200"/>
              </a:spcAft>
              <a:buNone/>
            </a:pPr>
            <a:r>
              <a:rPr lang="en-US" sz="2400" dirty="0"/>
              <a:t>A rule-based systems has the following components:</a:t>
            </a:r>
          </a:p>
          <a:p>
            <a:pPr marL="742950" lvl="1" indent="-285750">
              <a:spcAft>
                <a:spcPts val="1200"/>
              </a:spcAft>
              <a:buFont typeface="Arial" panose="020B0604020202020204" pitchFamily="34" charset="0"/>
              <a:buChar char="•"/>
            </a:pPr>
            <a:r>
              <a:rPr lang="en-US" sz="2400" b="1" dirty="0"/>
              <a:t>Facts</a:t>
            </a:r>
            <a:r>
              <a:rPr lang="en-US" sz="2400" dirty="0"/>
              <a:t>: A database of true statements (known information).</a:t>
            </a:r>
          </a:p>
          <a:p>
            <a:pPr marL="742950" lvl="1" indent="-285750">
              <a:spcAft>
                <a:spcPts val="1200"/>
              </a:spcAft>
              <a:buFont typeface="Arial" panose="020B0604020202020204" pitchFamily="34" charset="0"/>
              <a:buChar char="•"/>
            </a:pPr>
            <a:r>
              <a:rPr lang="en-US" sz="2400" b="1" dirty="0"/>
              <a:t>Rules</a:t>
            </a:r>
            <a:r>
              <a:rPr lang="en-US" sz="2400" dirty="0"/>
              <a:t>: “If-then” statements that encode domain knowledge.</a:t>
            </a:r>
          </a:p>
          <a:p>
            <a:pPr marL="742950" lvl="1" indent="-285750">
              <a:spcAft>
                <a:spcPts val="1200"/>
              </a:spcAft>
              <a:buFont typeface="Arial" panose="020B0604020202020204" pitchFamily="34" charset="0"/>
              <a:buChar char="•"/>
            </a:pPr>
            <a:r>
              <a:rPr lang="en-US" sz="2400" b="1" dirty="0"/>
              <a:t>Inference Engine</a:t>
            </a:r>
            <a:r>
              <a:rPr lang="en-US" sz="2400" dirty="0"/>
              <a:t>: Algorithms to apply rules to facts to derive new knowledge.</a:t>
            </a:r>
          </a:p>
        </p:txBody>
      </p:sp>
      <p:sp>
        <p:nvSpPr>
          <p:cNvPr id="5" name="TextBox 4">
            <a:extLst>
              <a:ext uri="{FF2B5EF4-FFF2-40B4-BE49-F238E27FC236}">
                <a16:creationId xmlns:a16="http://schemas.microsoft.com/office/drawing/2014/main" id="{6B74972A-3769-E617-6ADB-927ADA0F8587}"/>
              </a:ext>
            </a:extLst>
          </p:cNvPr>
          <p:cNvSpPr txBox="1"/>
          <p:nvPr/>
        </p:nvSpPr>
        <p:spPr>
          <a:xfrm>
            <a:off x="938367" y="4578252"/>
            <a:ext cx="4151801" cy="830997"/>
          </a:xfrm>
          <a:prstGeom prst="rect">
            <a:avLst/>
          </a:prstGeom>
          <a:noFill/>
          <a:ln>
            <a:solidFill>
              <a:schemeClr val="bg2"/>
            </a:solidFill>
          </a:ln>
        </p:spPr>
        <p:txBody>
          <a:bodyPr wrap="square">
            <a:spAutoFit/>
          </a:bodyPr>
          <a:lstStyle/>
          <a:p>
            <a:r>
              <a:rPr lang="en-US" sz="2400" dirty="0"/>
              <a:t>There are two main approaches in rule-based systems:</a:t>
            </a:r>
          </a:p>
        </p:txBody>
      </p:sp>
      <p:sp>
        <p:nvSpPr>
          <p:cNvPr id="6" name="TextBox 5">
            <a:extLst>
              <a:ext uri="{FF2B5EF4-FFF2-40B4-BE49-F238E27FC236}">
                <a16:creationId xmlns:a16="http://schemas.microsoft.com/office/drawing/2014/main" id="{076DBA74-4566-E081-5BC3-CC6438A20152}"/>
              </a:ext>
            </a:extLst>
          </p:cNvPr>
          <p:cNvSpPr txBox="1"/>
          <p:nvPr/>
        </p:nvSpPr>
        <p:spPr>
          <a:xfrm>
            <a:off x="5468058" y="4578252"/>
            <a:ext cx="6514392" cy="830997"/>
          </a:xfrm>
          <a:prstGeom prst="rect">
            <a:avLst/>
          </a:prstGeom>
          <a:noFill/>
          <a:ln>
            <a:noFill/>
          </a:ln>
        </p:spPr>
        <p:txBody>
          <a:bodyPr wrap="square">
            <a:spAutoFit/>
          </a:bodyPr>
          <a:lstStyle/>
          <a:p>
            <a:pPr marL="342900" indent="-342900">
              <a:buFont typeface="Arial" panose="020B0604020202020204" pitchFamily="34" charset="0"/>
              <a:buChar char="•"/>
            </a:pPr>
            <a:r>
              <a:rPr lang="en-US" sz="2400" dirty="0"/>
              <a:t>Data-driven reasoning with </a:t>
            </a:r>
            <a:r>
              <a:rPr lang="en-US" sz="2400" b="1" i="1" dirty="0"/>
              <a:t>Forward Chaining</a:t>
            </a:r>
            <a:r>
              <a:rPr lang="en-US" sz="2400" dirty="0"/>
              <a:t>.</a:t>
            </a:r>
          </a:p>
          <a:p>
            <a:pPr marL="342900" indent="-342900">
              <a:buFont typeface="Arial" panose="020B0604020202020204" pitchFamily="34" charset="0"/>
              <a:buChar char="•"/>
            </a:pPr>
            <a:r>
              <a:rPr lang="en-US" sz="2400" dirty="0"/>
              <a:t>Goal-driven reasoning with </a:t>
            </a:r>
            <a:r>
              <a:rPr lang="en-US" sz="2400" b="1" i="1" dirty="0"/>
              <a:t>Backward Chaining</a:t>
            </a:r>
            <a:r>
              <a:rPr lang="en-US" sz="2400" dirty="0"/>
              <a:t>.</a:t>
            </a:r>
          </a:p>
        </p:txBody>
      </p:sp>
    </p:spTree>
    <p:extLst>
      <p:ext uri="{BB962C8B-B14F-4D97-AF65-F5344CB8AC3E}">
        <p14:creationId xmlns:p14="http://schemas.microsoft.com/office/powerpoint/2010/main" val="30476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B0E93-C5DE-8C3C-79D1-10029114F55F}"/>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40F0F8D1-6AD4-62F0-0B1D-D4DFB921459E}"/>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Forward Chaining</a:t>
            </a:r>
          </a:p>
        </p:txBody>
      </p:sp>
      <p:sp>
        <p:nvSpPr>
          <p:cNvPr id="5" name="TextBox 4">
            <a:extLst>
              <a:ext uri="{FF2B5EF4-FFF2-40B4-BE49-F238E27FC236}">
                <a16:creationId xmlns:a16="http://schemas.microsoft.com/office/drawing/2014/main" id="{91C85601-AA9F-92EC-44F8-DF2D5BDF96DB}"/>
              </a:ext>
            </a:extLst>
          </p:cNvPr>
          <p:cNvSpPr txBox="1"/>
          <p:nvPr/>
        </p:nvSpPr>
        <p:spPr>
          <a:xfrm>
            <a:off x="471489" y="635268"/>
            <a:ext cx="8051074" cy="5863144"/>
          </a:xfrm>
          <a:prstGeom prst="rect">
            <a:avLst/>
          </a:prstGeom>
          <a:noFill/>
          <a:ln>
            <a:noFill/>
          </a:ln>
        </p:spPr>
        <p:txBody>
          <a:bodyPr wrap="square">
            <a:spAutoFit/>
          </a:bodyPr>
          <a:lstStyle/>
          <a:p>
            <a:pPr>
              <a:spcAft>
                <a:spcPts val="600"/>
              </a:spcAft>
              <a:buNone/>
            </a:pPr>
            <a:r>
              <a:rPr lang="en-US" sz="2000" dirty="0">
                <a:solidFill>
                  <a:srgbClr val="000000"/>
                </a:solidFill>
                <a:effectLst/>
                <a:latin typeface="Consolas" panose="020B0609020204030204" pitchFamily="49" charset="0"/>
              </a:rPr>
              <a:t>FORWARD_CHAINING</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KB</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query</a:t>
            </a:r>
            <a:r>
              <a:rPr lang="en-US" sz="2000" b="1" dirty="0">
                <a:solidFill>
                  <a:srgbClr val="000080"/>
                </a:solidFill>
                <a:effectLst/>
                <a:latin typeface="Consolas" panose="020B0609020204030204" pitchFamily="49" charset="0"/>
              </a:rPr>
              <a:t>):</a:t>
            </a:r>
          </a:p>
          <a:p>
            <a:pPr>
              <a:spcAft>
                <a:spcPts val="600"/>
              </a:spcAft>
              <a:buNone/>
            </a:pPr>
            <a:r>
              <a:rPr lang="en-US" sz="2000" b="1" dirty="0">
                <a:solidFill>
                  <a:srgbClr val="000080"/>
                </a:solidFill>
                <a:latin typeface="Consolas" panose="020B0609020204030204" pitchFamily="49" charset="0"/>
              </a:rPr>
              <a:t>    </a:t>
            </a:r>
            <a:r>
              <a:rPr lang="en-US" sz="2000" dirty="0">
                <a:solidFill>
                  <a:srgbClr val="000000"/>
                </a:solidFill>
                <a:effectLst/>
                <a:latin typeface="Consolas" panose="020B0609020204030204" pitchFamily="49" charset="0"/>
              </a:rPr>
              <a:t>facts </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initial_facts</a:t>
            </a:r>
            <a:endParaRPr lang="en-US" sz="2000" dirty="0">
              <a:solidFill>
                <a:srgbClr val="000000"/>
              </a:solidFill>
              <a:effectLst/>
              <a:latin typeface="Consolas" panose="020B0609020204030204" pitchFamily="49" charset="0"/>
            </a:endParaRPr>
          </a:p>
          <a:p>
            <a:pPr>
              <a:spcAft>
                <a:spcPts val="600"/>
              </a:spcAft>
              <a:buNone/>
            </a:pPr>
            <a:r>
              <a:rPr lang="en-US" sz="2000" dirty="0">
                <a:solidFill>
                  <a:srgbClr val="000000"/>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new_facts</a:t>
            </a:r>
            <a:r>
              <a:rPr lang="en-US" sz="2000" dirty="0">
                <a:solidFill>
                  <a:srgbClr val="000000"/>
                </a:solidFill>
                <a:effectLst/>
                <a:latin typeface="Consolas" panose="020B0609020204030204" pitchFamily="49" charset="0"/>
              </a:rPr>
              <a:t> </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b="1" dirty="0">
                <a:solidFill>
                  <a:srgbClr val="880088"/>
                </a:solidFill>
                <a:effectLst/>
                <a:latin typeface="Consolas" panose="020B0609020204030204" pitchFamily="49" charset="0"/>
              </a:rPr>
              <a:t>True</a:t>
            </a:r>
          </a:p>
          <a:p>
            <a:pPr>
              <a:spcAft>
                <a:spcPts val="600"/>
              </a:spcAft>
              <a:buNone/>
            </a:pPr>
            <a:r>
              <a:rPr lang="en-US" sz="2000" b="1" dirty="0">
                <a:solidFill>
                  <a:srgbClr val="880088"/>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while</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new_facts</a:t>
            </a:r>
            <a:r>
              <a:rPr lang="en-US" sz="2000" b="1" dirty="0">
                <a:solidFill>
                  <a:srgbClr val="000080"/>
                </a:solidFill>
                <a:effectLst/>
                <a:latin typeface="Consolas" panose="020B0609020204030204" pitchFamily="49" charset="0"/>
              </a:rPr>
              <a:t>:</a:t>
            </a:r>
          </a:p>
          <a:p>
            <a:pPr>
              <a:spcAft>
                <a:spcPts val="600"/>
              </a:spcAft>
              <a:buNone/>
            </a:pPr>
            <a:r>
              <a:rPr lang="en-US" sz="2000" b="1" dirty="0">
                <a:solidFill>
                  <a:srgbClr val="000080"/>
                </a:solidFill>
                <a:latin typeface="Consolas" panose="020B0609020204030204" pitchFamily="49" charset="0"/>
              </a:rPr>
              <a:t>        </a:t>
            </a:r>
            <a:r>
              <a:rPr lang="en-US" sz="2000" dirty="0" err="1">
                <a:solidFill>
                  <a:srgbClr val="000000"/>
                </a:solidFill>
                <a:effectLst/>
                <a:latin typeface="Consolas" panose="020B0609020204030204" pitchFamily="49" charset="0"/>
              </a:rPr>
              <a:t>new_facts</a:t>
            </a:r>
            <a:r>
              <a:rPr lang="en-US" sz="2000" dirty="0">
                <a:solidFill>
                  <a:srgbClr val="000000"/>
                </a:solidFill>
                <a:effectLst/>
                <a:latin typeface="Consolas" panose="020B0609020204030204" pitchFamily="49" charset="0"/>
              </a:rPr>
              <a:t> </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b="1" dirty="0">
                <a:solidFill>
                  <a:srgbClr val="880088"/>
                </a:solidFill>
                <a:effectLst/>
                <a:latin typeface="Consolas" panose="020B0609020204030204" pitchFamily="49" charset="0"/>
              </a:rPr>
              <a:t>False</a:t>
            </a:r>
          </a:p>
          <a:p>
            <a:pPr>
              <a:spcAft>
                <a:spcPts val="600"/>
              </a:spcAft>
              <a:buNone/>
            </a:pPr>
            <a:r>
              <a:rPr lang="en-US" sz="2000" b="1" dirty="0">
                <a:solidFill>
                  <a:srgbClr val="880088"/>
                </a:solidFill>
                <a:latin typeface="Consolas" panose="020B0609020204030204" pitchFamily="49" charset="0"/>
              </a:rPr>
              <a:t>        </a:t>
            </a:r>
            <a:r>
              <a:rPr lang="en-US" sz="2000" b="1" dirty="0">
                <a:solidFill>
                  <a:srgbClr val="0000FF"/>
                </a:solidFill>
                <a:effectLst/>
                <a:latin typeface="Consolas" panose="020B0609020204030204" pitchFamily="49" charset="0"/>
              </a:rPr>
              <a:t>for</a:t>
            </a:r>
            <a:r>
              <a:rPr lang="en-US" sz="2000" dirty="0">
                <a:solidFill>
                  <a:srgbClr val="000000"/>
                </a:solidFill>
                <a:effectLst/>
                <a:latin typeface="Consolas" panose="020B0609020204030204" pitchFamily="49" charset="0"/>
              </a:rPr>
              <a:t> each rule </a:t>
            </a:r>
            <a:r>
              <a:rPr lang="en-US" sz="2000" b="1" dirty="0">
                <a:solidFill>
                  <a:srgbClr val="0000FF"/>
                </a:solidFill>
                <a:effectLst/>
                <a:latin typeface="Consolas" panose="020B0609020204030204" pitchFamily="49" charset="0"/>
              </a:rPr>
              <a:t>in</a:t>
            </a:r>
            <a:r>
              <a:rPr lang="en-US" sz="2000" dirty="0">
                <a:solidFill>
                  <a:srgbClr val="000000"/>
                </a:solidFill>
                <a:effectLst/>
                <a:latin typeface="Consolas" panose="020B0609020204030204" pitchFamily="49" charset="0"/>
              </a:rPr>
              <a:t> KB</a:t>
            </a:r>
            <a:r>
              <a:rPr lang="en-US" sz="2000" b="1" dirty="0">
                <a:solidFill>
                  <a:srgbClr val="000080"/>
                </a:solidFill>
                <a:effectLst/>
                <a:latin typeface="Consolas" panose="020B0609020204030204" pitchFamily="49" charset="0"/>
              </a:rPr>
              <a:t>:</a:t>
            </a:r>
          </a:p>
          <a:p>
            <a:pPr>
              <a:buNone/>
            </a:pPr>
            <a:r>
              <a:rPr lang="en-US" sz="2000" b="1" dirty="0">
                <a:solidFill>
                  <a:srgbClr val="0000FF"/>
                </a:solidFill>
                <a:effectLst/>
                <a:latin typeface="Consolas" panose="020B0609020204030204" pitchFamily="49" charset="0"/>
              </a:rPr>
              <a:t>            if</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not</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rule</a:t>
            </a:r>
            <a:r>
              <a:rPr lang="en-US" sz="2000" b="1" dirty="0" err="1">
                <a:solidFill>
                  <a:srgbClr val="000080"/>
                </a:solidFill>
                <a:effectLst/>
                <a:latin typeface="Consolas" panose="020B0609020204030204" pitchFamily="49" charset="0"/>
              </a:rPr>
              <a:t>.</a:t>
            </a:r>
            <a:r>
              <a:rPr lang="en-US" sz="2000" dirty="0" err="1">
                <a:solidFill>
                  <a:srgbClr val="000000"/>
                </a:solidFill>
                <a:effectLst/>
                <a:latin typeface="Consolas" panose="020B0609020204030204" pitchFamily="49" charset="0"/>
              </a:rPr>
              <a:t>conditions_satisfied_by</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facts</a:t>
            </a:r>
            <a:r>
              <a:rPr lang="en-US" sz="2000" b="1" dirty="0">
                <a:solidFill>
                  <a:srgbClr val="000080"/>
                </a:solidFill>
                <a:effectLst/>
                <a:latin typeface="Consolas" panose="020B0609020204030204" pitchFamily="49" charset="0"/>
              </a:rPr>
              <a:t>):</a:t>
            </a:r>
          </a:p>
          <a:p>
            <a:pPr>
              <a:buNone/>
            </a:pPr>
            <a:r>
              <a:rPr lang="en-US" sz="2000" b="1" dirty="0">
                <a:solidFill>
                  <a:srgbClr val="000080"/>
                </a:solidFill>
                <a:latin typeface="Consolas" panose="020B0609020204030204" pitchFamily="49" charset="0"/>
              </a:rPr>
              <a:t>               </a:t>
            </a:r>
            <a:r>
              <a:rPr lang="en-US" sz="2000" b="1" dirty="0">
                <a:solidFill>
                  <a:srgbClr val="000080"/>
                </a:solidFill>
                <a:effectLst/>
                <a:latin typeface="Consolas" panose="020B0609020204030204" pitchFamily="49" charset="0"/>
              </a:rPr>
              <a:t> </a:t>
            </a:r>
            <a:r>
              <a:rPr lang="en-US" sz="2000" b="1" dirty="0">
                <a:solidFill>
                  <a:srgbClr val="0000FF"/>
                </a:solidFill>
                <a:effectLst/>
                <a:latin typeface="Consolas" panose="020B0609020204030204" pitchFamily="49" charset="0"/>
              </a:rPr>
              <a:t>continue</a:t>
            </a:r>
          </a:p>
          <a:p>
            <a:pPr>
              <a:buNone/>
            </a:pPr>
            <a:r>
              <a:rPr lang="en-US" sz="2000" b="1" dirty="0">
                <a:solidFill>
                  <a:srgbClr val="0000FF"/>
                </a:solidFill>
                <a:latin typeface="Consolas" panose="020B0609020204030204" pitchFamily="49" charset="0"/>
              </a:rPr>
              <a:t>            </a:t>
            </a:r>
            <a:r>
              <a:rPr lang="en-US" sz="2000" b="1" dirty="0">
                <a:solidFill>
                  <a:srgbClr val="0000FF"/>
                </a:solidFill>
                <a:effectLst/>
                <a:latin typeface="Consolas" panose="020B0609020204030204" pitchFamily="49" charset="0"/>
              </a:rPr>
              <a:t>if</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rule</a:t>
            </a:r>
            <a:r>
              <a:rPr lang="en-US" sz="2000" b="1" dirty="0" err="1">
                <a:solidFill>
                  <a:srgbClr val="000080"/>
                </a:solidFill>
                <a:effectLst/>
                <a:latin typeface="Consolas" panose="020B0609020204030204" pitchFamily="49" charset="0"/>
              </a:rPr>
              <a:t>.</a:t>
            </a:r>
            <a:r>
              <a:rPr lang="en-US" sz="2000" dirty="0" err="1">
                <a:solidFill>
                  <a:srgbClr val="000000"/>
                </a:solidFill>
                <a:effectLst/>
                <a:latin typeface="Consolas" panose="020B0609020204030204" pitchFamily="49" charset="0"/>
              </a:rPr>
              <a:t>conclusion</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in</a:t>
            </a:r>
            <a:r>
              <a:rPr lang="en-US" sz="2000" dirty="0">
                <a:solidFill>
                  <a:srgbClr val="000000"/>
                </a:solidFill>
                <a:effectLst/>
                <a:latin typeface="Consolas" panose="020B0609020204030204" pitchFamily="49" charset="0"/>
              </a:rPr>
              <a:t> facts</a:t>
            </a:r>
            <a:r>
              <a:rPr lang="en-US" sz="2000" b="1" dirty="0">
                <a:solidFill>
                  <a:srgbClr val="000080"/>
                </a:solidFill>
                <a:effectLst/>
                <a:latin typeface="Consolas" panose="020B0609020204030204" pitchFamily="49" charset="0"/>
              </a:rPr>
              <a:t>:</a:t>
            </a:r>
          </a:p>
          <a:p>
            <a:pPr>
              <a:buNone/>
            </a:pPr>
            <a:r>
              <a:rPr lang="en-US" sz="2000" b="1" dirty="0">
                <a:solidFill>
                  <a:srgbClr val="000080"/>
                </a:solidFill>
                <a:latin typeface="Consolas" panose="020B0609020204030204" pitchFamily="49" charset="0"/>
              </a:rPr>
              <a:t>               </a:t>
            </a:r>
            <a:r>
              <a:rPr lang="en-US" sz="2000" b="1" dirty="0">
                <a:solidFill>
                  <a:srgbClr val="000080"/>
                </a:solidFill>
                <a:effectLst/>
                <a:latin typeface="Consolas" panose="020B0609020204030204" pitchFamily="49" charset="0"/>
              </a:rPr>
              <a:t> </a:t>
            </a:r>
            <a:r>
              <a:rPr lang="en-US" sz="2000" b="1" dirty="0">
                <a:solidFill>
                  <a:srgbClr val="0000FF"/>
                </a:solidFill>
                <a:effectLst/>
                <a:latin typeface="Consolas" panose="020B0609020204030204" pitchFamily="49" charset="0"/>
              </a:rPr>
              <a:t>continue</a:t>
            </a:r>
            <a:endParaRPr lang="en-US" sz="2000" b="1" dirty="0">
              <a:solidFill>
                <a:srgbClr val="000000"/>
              </a:solidFill>
              <a:latin typeface="Consolas" panose="020B0609020204030204" pitchFamily="49" charset="0"/>
            </a:endParaRPr>
          </a:p>
          <a:p>
            <a:pPr>
              <a:buNone/>
            </a:pPr>
            <a:endParaRPr lang="en-US" sz="2000" b="1" dirty="0">
              <a:solidFill>
                <a:srgbClr val="000000"/>
              </a:solidFill>
              <a:effectLst/>
              <a:latin typeface="Consolas" panose="020B0609020204030204" pitchFamily="49" charset="0"/>
            </a:endParaRPr>
          </a:p>
          <a:p>
            <a:pPr>
              <a:buNone/>
            </a:pPr>
            <a:r>
              <a:rPr lang="en-US" sz="2000" b="1" dirty="0">
                <a:solidFill>
                  <a:srgbClr val="000000"/>
                </a:solidFill>
                <a:effectLst/>
                <a:latin typeface="Consolas" panose="020B0609020204030204" pitchFamily="49" charset="0"/>
              </a:rPr>
              <a:t>            </a:t>
            </a:r>
            <a:r>
              <a:rPr lang="en-US" sz="2000" dirty="0">
                <a:solidFill>
                  <a:srgbClr val="000000"/>
                </a:solidFill>
                <a:effectLst/>
                <a:latin typeface="Consolas" panose="020B0609020204030204" pitchFamily="49" charset="0"/>
              </a:rPr>
              <a:t>add </a:t>
            </a:r>
            <a:r>
              <a:rPr lang="en-US" sz="2000" dirty="0" err="1">
                <a:solidFill>
                  <a:srgbClr val="000000"/>
                </a:solidFill>
                <a:effectLst/>
                <a:latin typeface="Consolas" panose="020B0609020204030204" pitchFamily="49" charset="0"/>
              </a:rPr>
              <a:t>rule</a:t>
            </a:r>
            <a:r>
              <a:rPr lang="en-US" sz="2000" b="1" dirty="0" err="1">
                <a:solidFill>
                  <a:srgbClr val="000080"/>
                </a:solidFill>
                <a:effectLst/>
                <a:latin typeface="Consolas" panose="020B0609020204030204" pitchFamily="49" charset="0"/>
              </a:rPr>
              <a:t>.</a:t>
            </a:r>
            <a:r>
              <a:rPr lang="en-US" sz="2000" dirty="0" err="1">
                <a:solidFill>
                  <a:srgbClr val="000000"/>
                </a:solidFill>
                <a:effectLst/>
                <a:latin typeface="Consolas" panose="020B0609020204030204" pitchFamily="49" charset="0"/>
              </a:rPr>
              <a:t>conclusion</a:t>
            </a:r>
            <a:r>
              <a:rPr lang="en-US" sz="2000" dirty="0">
                <a:solidFill>
                  <a:srgbClr val="000000"/>
                </a:solidFill>
                <a:effectLst/>
                <a:latin typeface="Consolas" panose="020B0609020204030204" pitchFamily="49" charset="0"/>
              </a:rPr>
              <a:t> to facts</a:t>
            </a:r>
          </a:p>
          <a:p>
            <a:pPr>
              <a:buNone/>
            </a:pPr>
            <a:r>
              <a:rPr lang="en-US" sz="2000" dirty="0">
                <a:solidFill>
                  <a:srgbClr val="000000"/>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new_facts</a:t>
            </a:r>
            <a:r>
              <a:rPr lang="en-US" sz="2000" dirty="0">
                <a:solidFill>
                  <a:srgbClr val="000000"/>
                </a:solidFill>
                <a:effectLst/>
                <a:latin typeface="Consolas" panose="020B0609020204030204" pitchFamily="49" charset="0"/>
              </a:rPr>
              <a:t> </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b="1" dirty="0">
                <a:solidFill>
                  <a:srgbClr val="880088"/>
                </a:solidFill>
                <a:effectLst/>
                <a:latin typeface="Consolas" panose="020B0609020204030204" pitchFamily="49" charset="0"/>
              </a:rPr>
              <a:t>True</a:t>
            </a:r>
          </a:p>
          <a:p>
            <a:pPr>
              <a:buNone/>
            </a:pPr>
            <a:r>
              <a:rPr lang="en-US" sz="2000" b="1" dirty="0">
                <a:solidFill>
                  <a:srgbClr val="880088"/>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if</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rule</a:t>
            </a:r>
            <a:r>
              <a:rPr lang="en-US" sz="2000" b="1" dirty="0" err="1">
                <a:solidFill>
                  <a:srgbClr val="000080"/>
                </a:solidFill>
                <a:effectLst/>
                <a:latin typeface="Consolas" panose="020B0609020204030204" pitchFamily="49" charset="0"/>
              </a:rPr>
              <a:t>.</a:t>
            </a:r>
            <a:r>
              <a:rPr lang="en-US" sz="2000" dirty="0" err="1">
                <a:solidFill>
                  <a:srgbClr val="000000"/>
                </a:solidFill>
                <a:effectLst/>
                <a:latin typeface="Consolas" panose="020B0609020204030204" pitchFamily="49" charset="0"/>
              </a:rPr>
              <a:t>conclusion</a:t>
            </a:r>
            <a:r>
              <a:rPr lang="en-US" sz="2000" dirty="0">
                <a:solidFill>
                  <a:srgbClr val="000000"/>
                </a:solidFill>
                <a:effectLst/>
                <a:latin typeface="Consolas" panose="020B0609020204030204" pitchFamily="49" charset="0"/>
              </a:rPr>
              <a:t> </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query</a:t>
            </a:r>
            <a:r>
              <a:rPr lang="en-US" sz="2000" b="1" dirty="0">
                <a:solidFill>
                  <a:srgbClr val="000080"/>
                </a:solidFill>
                <a:effectLst/>
                <a:latin typeface="Consolas" panose="020B0609020204030204" pitchFamily="49" charset="0"/>
              </a:rPr>
              <a:t>:</a:t>
            </a:r>
          </a:p>
          <a:p>
            <a:pPr>
              <a:buNone/>
            </a:pPr>
            <a:r>
              <a:rPr lang="en-US" sz="2000" b="1" dirty="0">
                <a:solidFill>
                  <a:srgbClr val="000080"/>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return</a:t>
            </a:r>
            <a:r>
              <a:rPr lang="en-US" sz="2000" dirty="0">
                <a:solidFill>
                  <a:srgbClr val="000000"/>
                </a:solidFill>
                <a:effectLst/>
                <a:latin typeface="Consolas" panose="020B0609020204030204" pitchFamily="49" charset="0"/>
              </a:rPr>
              <a:t> </a:t>
            </a:r>
            <a:r>
              <a:rPr lang="en-US" sz="2000" b="1" dirty="0">
                <a:solidFill>
                  <a:srgbClr val="880088"/>
                </a:solidFill>
                <a:effectLst/>
                <a:latin typeface="Consolas" panose="020B0609020204030204" pitchFamily="49" charset="0"/>
              </a:rPr>
              <a:t>True</a:t>
            </a:r>
            <a:endParaRPr lang="en-US" sz="2000" dirty="0">
              <a:solidFill>
                <a:srgbClr val="000000"/>
              </a:solidFill>
              <a:effectLst/>
              <a:latin typeface="Consolas" panose="020B0609020204030204" pitchFamily="49" charset="0"/>
            </a:endParaRPr>
          </a:p>
          <a:p>
            <a:pPr>
              <a:spcAft>
                <a:spcPts val="600"/>
              </a:spcAft>
              <a:buNone/>
            </a:pPr>
            <a:endParaRPr lang="en-US" sz="2000" b="1" dirty="0">
              <a:solidFill>
                <a:srgbClr val="880088"/>
              </a:solidFill>
              <a:effectLst/>
              <a:latin typeface="Consolas" panose="020B0609020204030204" pitchFamily="49" charset="0"/>
            </a:endParaRPr>
          </a:p>
          <a:p>
            <a:pPr>
              <a:spcAft>
                <a:spcPts val="600"/>
              </a:spcAft>
              <a:buNone/>
            </a:pPr>
            <a:r>
              <a:rPr lang="en-US" sz="2000" b="1" dirty="0">
                <a:solidFill>
                  <a:srgbClr val="880088"/>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return</a:t>
            </a:r>
            <a:r>
              <a:rPr lang="en-US" sz="2000" dirty="0">
                <a:solidFill>
                  <a:srgbClr val="000000"/>
                </a:solidFill>
                <a:effectLst/>
                <a:latin typeface="Consolas" panose="020B0609020204030204" pitchFamily="49" charset="0"/>
              </a:rPr>
              <a:t> query </a:t>
            </a:r>
            <a:r>
              <a:rPr lang="en-US" sz="2000" b="1" dirty="0">
                <a:solidFill>
                  <a:srgbClr val="0000FF"/>
                </a:solidFill>
                <a:effectLst/>
                <a:latin typeface="Consolas" panose="020B0609020204030204" pitchFamily="49" charset="0"/>
              </a:rPr>
              <a:t>in</a:t>
            </a:r>
            <a:r>
              <a:rPr lang="en-US" sz="2000" dirty="0">
                <a:solidFill>
                  <a:srgbClr val="000000"/>
                </a:solidFill>
                <a:effectLst/>
                <a:latin typeface="Consolas" panose="020B0609020204030204" pitchFamily="49" charset="0"/>
              </a:rPr>
              <a:t> facts</a:t>
            </a:r>
            <a:endParaRPr lang="en-US" sz="2000" dirty="0">
              <a:effectLst/>
              <a:latin typeface="Consolas" panose="020B0609020204030204" pitchFamily="49" charset="0"/>
            </a:endParaRPr>
          </a:p>
        </p:txBody>
      </p:sp>
      <p:grpSp>
        <p:nvGrpSpPr>
          <p:cNvPr id="10" name="Group 9">
            <a:extLst>
              <a:ext uri="{FF2B5EF4-FFF2-40B4-BE49-F238E27FC236}">
                <a16:creationId xmlns:a16="http://schemas.microsoft.com/office/drawing/2014/main" id="{D6823440-87EA-5A54-3DF9-95B277C2885B}"/>
              </a:ext>
            </a:extLst>
          </p:cNvPr>
          <p:cNvGrpSpPr/>
          <p:nvPr/>
        </p:nvGrpSpPr>
        <p:grpSpPr>
          <a:xfrm>
            <a:off x="1674653" y="2471175"/>
            <a:ext cx="10273334" cy="1727963"/>
            <a:chOff x="2755696" y="3279043"/>
            <a:chExt cx="10273334" cy="1727963"/>
          </a:xfrm>
        </p:grpSpPr>
        <p:sp>
          <p:nvSpPr>
            <p:cNvPr id="7" name="TextBox 6">
              <a:extLst>
                <a:ext uri="{FF2B5EF4-FFF2-40B4-BE49-F238E27FC236}">
                  <a16:creationId xmlns:a16="http://schemas.microsoft.com/office/drawing/2014/main" id="{2BF0DDF3-47D5-85BE-9536-A5B3DEA706B9}"/>
                </a:ext>
              </a:extLst>
            </p:cNvPr>
            <p:cNvSpPr txBox="1"/>
            <p:nvPr/>
          </p:nvSpPr>
          <p:spPr>
            <a:xfrm>
              <a:off x="10519380" y="3279043"/>
              <a:ext cx="2509650" cy="584775"/>
            </a:xfrm>
            <a:prstGeom prst="rect">
              <a:avLst/>
            </a:prstGeom>
            <a:noFill/>
            <a:ln w="25400">
              <a:solidFill>
                <a:srgbClr val="FF6600"/>
              </a:solidFill>
            </a:ln>
            <a:effectLst/>
          </p:spPr>
          <p:txBody>
            <a:bodyPr wrap="square">
              <a:spAutoFit/>
            </a:bodyPr>
            <a:lstStyle/>
            <a:p>
              <a:pPr>
                <a:spcAft>
                  <a:spcPts val="1200"/>
                </a:spcAft>
              </a:pPr>
              <a:r>
                <a:rPr lang="en-US" sz="1600" dirty="0"/>
                <a:t>Find rules whose conditions match current facts</a:t>
              </a:r>
            </a:p>
          </p:txBody>
        </p:sp>
        <p:sp>
          <p:nvSpPr>
            <p:cNvPr id="9" name="TextBox 8">
              <a:extLst>
                <a:ext uri="{FF2B5EF4-FFF2-40B4-BE49-F238E27FC236}">
                  <a16:creationId xmlns:a16="http://schemas.microsoft.com/office/drawing/2014/main" id="{665B276A-58B6-7F24-4660-CD9BF998F327}"/>
                </a:ext>
              </a:extLst>
            </p:cNvPr>
            <p:cNvSpPr txBox="1"/>
            <p:nvPr/>
          </p:nvSpPr>
          <p:spPr>
            <a:xfrm>
              <a:off x="2755696" y="3402154"/>
              <a:ext cx="6629593" cy="1604852"/>
            </a:xfrm>
            <a:prstGeom prst="rect">
              <a:avLst/>
            </a:prstGeom>
            <a:noFill/>
            <a:ln w="25400">
              <a:solidFill>
                <a:srgbClr val="FF6600"/>
              </a:solidFill>
            </a:ln>
            <a:effectLst/>
          </p:spPr>
          <p:txBody>
            <a:bodyPr wrap="square">
              <a:spAutoFit/>
            </a:bodyPr>
            <a:lstStyle/>
            <a:p>
              <a:pPr>
                <a:spcAft>
                  <a:spcPts val="1200"/>
                </a:spcAft>
              </a:pPr>
              <a:endParaRPr lang="en-US" sz="1600" dirty="0"/>
            </a:p>
          </p:txBody>
        </p:sp>
      </p:grpSp>
      <p:grpSp>
        <p:nvGrpSpPr>
          <p:cNvPr id="11" name="Group 10">
            <a:extLst>
              <a:ext uri="{FF2B5EF4-FFF2-40B4-BE49-F238E27FC236}">
                <a16:creationId xmlns:a16="http://schemas.microsoft.com/office/drawing/2014/main" id="{1F5197C8-4E54-FB33-7A1A-6AA13857C445}"/>
              </a:ext>
            </a:extLst>
          </p:cNvPr>
          <p:cNvGrpSpPr/>
          <p:nvPr/>
        </p:nvGrpSpPr>
        <p:grpSpPr>
          <a:xfrm>
            <a:off x="2179750" y="4361682"/>
            <a:ext cx="9768237" cy="830997"/>
            <a:chOff x="3330828" y="2846413"/>
            <a:chExt cx="9768237" cy="830997"/>
          </a:xfrm>
        </p:grpSpPr>
        <p:sp>
          <p:nvSpPr>
            <p:cNvPr id="12" name="TextBox 11">
              <a:extLst>
                <a:ext uri="{FF2B5EF4-FFF2-40B4-BE49-F238E27FC236}">
                  <a16:creationId xmlns:a16="http://schemas.microsoft.com/office/drawing/2014/main" id="{742C302F-92DB-71A2-D546-9488B893B2B6}"/>
                </a:ext>
              </a:extLst>
            </p:cNvPr>
            <p:cNvSpPr txBox="1"/>
            <p:nvPr/>
          </p:nvSpPr>
          <p:spPr>
            <a:xfrm>
              <a:off x="10513676" y="2846413"/>
              <a:ext cx="2585389" cy="830997"/>
            </a:xfrm>
            <a:prstGeom prst="rect">
              <a:avLst/>
            </a:prstGeom>
            <a:noFill/>
            <a:ln w="25400">
              <a:solidFill>
                <a:srgbClr val="008B8B"/>
              </a:solidFill>
            </a:ln>
            <a:effectLst/>
          </p:spPr>
          <p:txBody>
            <a:bodyPr wrap="square">
              <a:spAutoFit/>
            </a:bodyPr>
            <a:lstStyle/>
            <a:p>
              <a:pPr>
                <a:spcAft>
                  <a:spcPts val="1200"/>
                </a:spcAft>
              </a:pPr>
              <a:r>
                <a:rPr lang="en-US" sz="1600" dirty="0"/>
                <a:t>A new fact has been derived when all ‘conditions’ are satisfied by database facts.</a:t>
              </a:r>
            </a:p>
          </p:txBody>
        </p:sp>
        <p:sp>
          <p:nvSpPr>
            <p:cNvPr id="13" name="TextBox 12">
              <a:extLst>
                <a:ext uri="{FF2B5EF4-FFF2-40B4-BE49-F238E27FC236}">
                  <a16:creationId xmlns:a16="http://schemas.microsoft.com/office/drawing/2014/main" id="{7A0CC9F2-DE5B-1080-5E2B-A4A71FFD6937}"/>
                </a:ext>
              </a:extLst>
            </p:cNvPr>
            <p:cNvSpPr txBox="1"/>
            <p:nvPr/>
          </p:nvSpPr>
          <p:spPr>
            <a:xfrm>
              <a:off x="3330828" y="2950716"/>
              <a:ext cx="4087885" cy="656431"/>
            </a:xfrm>
            <a:prstGeom prst="rect">
              <a:avLst/>
            </a:prstGeom>
            <a:noFill/>
            <a:ln w="25400">
              <a:solidFill>
                <a:srgbClr val="008B8B"/>
              </a:solidFill>
            </a:ln>
            <a:effectLst/>
          </p:spPr>
          <p:txBody>
            <a:bodyPr wrap="square">
              <a:spAutoFit/>
            </a:bodyPr>
            <a:lstStyle/>
            <a:p>
              <a:pPr>
                <a:spcAft>
                  <a:spcPts val="1200"/>
                </a:spcAft>
              </a:pPr>
              <a:endParaRPr lang="en-US" sz="1600" dirty="0"/>
            </a:p>
          </p:txBody>
        </p:sp>
      </p:grpSp>
      <p:sp>
        <p:nvSpPr>
          <p:cNvPr id="2" name="TextBox 1">
            <a:extLst>
              <a:ext uri="{FF2B5EF4-FFF2-40B4-BE49-F238E27FC236}">
                <a16:creationId xmlns:a16="http://schemas.microsoft.com/office/drawing/2014/main" id="{719B733B-B8F2-DF64-3371-6E85229632CB}"/>
              </a:ext>
            </a:extLst>
          </p:cNvPr>
          <p:cNvSpPr txBox="1"/>
          <p:nvPr/>
        </p:nvSpPr>
        <p:spPr>
          <a:xfrm>
            <a:off x="9741763" y="22255"/>
            <a:ext cx="2450237" cy="369332"/>
          </a:xfrm>
          <a:prstGeom prst="rect">
            <a:avLst/>
          </a:prstGeom>
          <a:noFill/>
          <a:ln>
            <a:noFill/>
          </a:ln>
        </p:spPr>
        <p:txBody>
          <a:bodyPr wrap="square">
            <a:spAutoFit/>
          </a:bodyPr>
          <a:lstStyle/>
          <a:p>
            <a:r>
              <a:rPr lang="en-US" dirty="0"/>
              <a:t>(Data-driven reasoning.)</a:t>
            </a:r>
          </a:p>
        </p:txBody>
      </p:sp>
      <p:grpSp>
        <p:nvGrpSpPr>
          <p:cNvPr id="6" name="Group 5">
            <a:extLst>
              <a:ext uri="{FF2B5EF4-FFF2-40B4-BE49-F238E27FC236}">
                <a16:creationId xmlns:a16="http://schemas.microsoft.com/office/drawing/2014/main" id="{7CF6541D-0B5D-1343-5D9F-20AA533F3C7D}"/>
              </a:ext>
            </a:extLst>
          </p:cNvPr>
          <p:cNvGrpSpPr/>
          <p:nvPr/>
        </p:nvGrpSpPr>
        <p:grpSpPr>
          <a:xfrm>
            <a:off x="1083074" y="1327987"/>
            <a:ext cx="10864913" cy="3794429"/>
            <a:chOff x="1083074" y="1327987"/>
            <a:chExt cx="10864913" cy="3794429"/>
          </a:xfrm>
        </p:grpSpPr>
        <p:sp>
          <p:nvSpPr>
            <p:cNvPr id="15" name="TextBox 14">
              <a:extLst>
                <a:ext uri="{FF2B5EF4-FFF2-40B4-BE49-F238E27FC236}">
                  <a16:creationId xmlns:a16="http://schemas.microsoft.com/office/drawing/2014/main" id="{E3E837A9-2B26-2678-0B56-C577A21706B5}"/>
                </a:ext>
              </a:extLst>
            </p:cNvPr>
            <p:cNvSpPr txBox="1"/>
            <p:nvPr/>
          </p:nvSpPr>
          <p:spPr>
            <a:xfrm>
              <a:off x="9438337" y="1327987"/>
              <a:ext cx="2509650" cy="584775"/>
            </a:xfrm>
            <a:prstGeom prst="rect">
              <a:avLst/>
            </a:prstGeom>
            <a:noFill/>
            <a:ln w="25400">
              <a:solidFill>
                <a:srgbClr val="1306BA"/>
              </a:solidFill>
            </a:ln>
            <a:effectLst/>
          </p:spPr>
          <p:txBody>
            <a:bodyPr wrap="square">
              <a:spAutoFit/>
            </a:bodyPr>
            <a:lstStyle/>
            <a:p>
              <a:pPr>
                <a:spcAft>
                  <a:spcPts val="1200"/>
                </a:spcAft>
              </a:pPr>
              <a:r>
                <a:rPr lang="en-US" sz="1600" dirty="0"/>
                <a:t>Iterate exhaustively while new facts are inferred.</a:t>
              </a:r>
            </a:p>
          </p:txBody>
        </p:sp>
        <p:sp>
          <p:nvSpPr>
            <p:cNvPr id="16" name="TextBox 15">
              <a:extLst>
                <a:ext uri="{FF2B5EF4-FFF2-40B4-BE49-F238E27FC236}">
                  <a16:creationId xmlns:a16="http://schemas.microsoft.com/office/drawing/2014/main" id="{39A85908-5EE9-1E8E-8F35-71BB229E144E}"/>
                </a:ext>
              </a:extLst>
            </p:cNvPr>
            <p:cNvSpPr txBox="1"/>
            <p:nvPr/>
          </p:nvSpPr>
          <p:spPr>
            <a:xfrm>
              <a:off x="1083074" y="1473694"/>
              <a:ext cx="3000653" cy="1015236"/>
            </a:xfrm>
            <a:prstGeom prst="rect">
              <a:avLst/>
            </a:prstGeom>
            <a:noFill/>
            <a:ln w="25400">
              <a:solidFill>
                <a:srgbClr val="1306BA"/>
              </a:solidFill>
            </a:ln>
            <a:effectLst/>
          </p:spPr>
          <p:txBody>
            <a:bodyPr wrap="square">
              <a:spAutoFit/>
            </a:bodyPr>
            <a:lstStyle/>
            <a:p>
              <a:pPr>
                <a:spcAft>
                  <a:spcPts val="1200"/>
                </a:spcAft>
              </a:pPr>
              <a:endParaRPr lang="en-US" sz="1600" dirty="0"/>
            </a:p>
          </p:txBody>
        </p:sp>
        <p:sp>
          <p:nvSpPr>
            <p:cNvPr id="3" name="TextBox 2">
              <a:extLst>
                <a:ext uri="{FF2B5EF4-FFF2-40B4-BE49-F238E27FC236}">
                  <a16:creationId xmlns:a16="http://schemas.microsoft.com/office/drawing/2014/main" id="{E372C3C7-8169-6720-B515-683A789BFE3F}"/>
                </a:ext>
              </a:extLst>
            </p:cNvPr>
            <p:cNvSpPr txBox="1"/>
            <p:nvPr/>
          </p:nvSpPr>
          <p:spPr>
            <a:xfrm>
              <a:off x="2179751" y="4797990"/>
              <a:ext cx="2367368" cy="324426"/>
            </a:xfrm>
            <a:prstGeom prst="rect">
              <a:avLst/>
            </a:prstGeom>
            <a:noFill/>
            <a:ln w="25400">
              <a:solidFill>
                <a:srgbClr val="1306BA"/>
              </a:solidFill>
            </a:ln>
            <a:effectLst/>
          </p:spPr>
          <p:txBody>
            <a:bodyPr wrap="square">
              <a:spAutoFit/>
            </a:bodyPr>
            <a:lstStyle/>
            <a:p>
              <a:pPr>
                <a:spcAft>
                  <a:spcPts val="1200"/>
                </a:spcAft>
              </a:pPr>
              <a:endParaRPr lang="en-US" sz="1600" dirty="0"/>
            </a:p>
          </p:txBody>
        </p:sp>
      </p:grpSp>
    </p:spTree>
    <p:extLst>
      <p:ext uri="{BB962C8B-B14F-4D97-AF65-F5344CB8AC3E}">
        <p14:creationId xmlns:p14="http://schemas.microsoft.com/office/powerpoint/2010/main" val="370719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7000-2605-6AFC-19F9-D25A712527E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69B7BDC-7ED8-70C3-EE06-C33F6528A82C}"/>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Forward Chaining: Example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E6DC1B-D8D4-0C91-9379-82BC555E70E7}"/>
                  </a:ext>
                </a:extLst>
              </p:cNvPr>
              <p:cNvSpPr txBox="1"/>
              <p:nvPr/>
            </p:nvSpPr>
            <p:spPr>
              <a:xfrm>
                <a:off x="780358" y="1922403"/>
                <a:ext cx="1675660" cy="3385542"/>
              </a:xfrm>
              <a:prstGeom prst="rect">
                <a:avLst/>
              </a:prstGeom>
              <a:noFill/>
              <a:ln>
                <a:noFill/>
              </a:ln>
            </p:spPr>
            <p:txBody>
              <a:bodyPr wrap="square">
                <a:spAutoFit/>
              </a:bodyPr>
              <a:lstStyle/>
              <a:p>
                <a:pPr>
                  <a:spcAft>
                    <a:spcPts val="1200"/>
                  </a:spcAft>
                </a:pPr>
                <a:r>
                  <a:rPr lang="en-US" b="1" dirty="0"/>
                  <a:t>R1</a:t>
                </a:r>
                <a:r>
                  <a:rPr lang="en-US" dirty="0"/>
                  <a:t>: </a:t>
                </a: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𝐷</m:t>
                    </m:r>
                  </m:oMath>
                </a14:m>
                <a:endParaRPr lang="en-US" dirty="0"/>
              </a:p>
              <a:p>
                <a:pPr>
                  <a:spcAft>
                    <a:spcPts val="1200"/>
                  </a:spcAft>
                </a:pPr>
                <a:r>
                  <a:rPr lang="en-US" b="1" dirty="0"/>
                  <a:t>R2</a:t>
                </a:r>
                <a:r>
                  <a:rPr lang="en-US" dirty="0"/>
                  <a:t>: </a:t>
                </a:r>
                <a14:m>
                  <m:oMath xmlns:m="http://schemas.openxmlformats.org/officeDocument/2006/math">
                    <m:r>
                      <a:rPr lang="en-US" b="0" i="1" dirty="0" smtClean="0">
                        <a:latin typeface="Cambria Math" panose="02040503050406030204" pitchFamily="18" charset="0"/>
                      </a:rPr>
                      <m:t>𝐶</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𝐸</m:t>
                    </m:r>
                  </m:oMath>
                </a14:m>
                <a:endParaRPr lang="en-US" dirty="0"/>
              </a:p>
              <a:p>
                <a:pPr>
                  <a:spcAft>
                    <a:spcPts val="1200"/>
                  </a:spcAft>
                </a:pPr>
                <a:r>
                  <a:rPr lang="en-US" b="1" dirty="0"/>
                  <a:t>R3</a:t>
                </a:r>
                <a:r>
                  <a:rPr lang="en-US" dirty="0"/>
                  <a:t>: </a:t>
                </a:r>
                <a14:m>
                  <m:oMath xmlns:m="http://schemas.openxmlformats.org/officeDocument/2006/math">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𝐹</m:t>
                    </m:r>
                  </m:oMath>
                </a14:m>
                <a:endParaRPr lang="en-US" dirty="0"/>
              </a:p>
              <a:p>
                <a:pPr>
                  <a:spcAft>
                    <a:spcPts val="1200"/>
                  </a:spcAft>
                </a:pPr>
                <a:r>
                  <a:rPr lang="en-US" b="1" dirty="0"/>
                  <a:t>R4</a:t>
                </a:r>
                <a:r>
                  <a:rPr lang="en-US" dirty="0"/>
                  <a:t>: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r>
                      <a:rPr lang="en-US" b="0" i="1" dirty="0" smtClean="0">
                        <a:latin typeface="Cambria Math" panose="02040503050406030204" pitchFamily="18" charset="0"/>
                      </a:rPr>
                      <m:t>𝐶</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𝐺</m:t>
                    </m:r>
                  </m:oMath>
                </a14:m>
                <a:endParaRPr lang="en-US" dirty="0"/>
              </a:p>
              <a:p>
                <a:pPr>
                  <a:spcAft>
                    <a:spcPts val="1200"/>
                  </a:spcAft>
                </a:pPr>
                <a:r>
                  <a:rPr lang="en-US" b="1" dirty="0"/>
                  <a:t>R5</a:t>
                </a:r>
                <a:r>
                  <a:rPr lang="en-US" dirty="0"/>
                  <a:t>: </a:t>
                </a:r>
                <a14:m>
                  <m:oMath xmlns:m="http://schemas.openxmlformats.org/officeDocument/2006/math">
                    <m:r>
                      <a:rPr lang="en-US" b="0" i="1" dirty="0" smtClean="0">
                        <a:latin typeface="Cambria Math" panose="02040503050406030204" pitchFamily="18" charset="0"/>
                      </a:rPr>
                      <m:t>𝐺</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𝐻</m:t>
                    </m:r>
                  </m:oMath>
                </a14:m>
                <a:endParaRPr lang="en-US" dirty="0"/>
              </a:p>
              <a:p>
                <a:pPr>
                  <a:spcAft>
                    <a:spcPts val="1200"/>
                  </a:spcAft>
                </a:pPr>
                <a:r>
                  <a:rPr lang="en-US" b="1" dirty="0"/>
                  <a:t>R6</a:t>
                </a:r>
                <a:r>
                  <a:rPr lang="en-US" dirty="0"/>
                  <a:t>: </a:t>
                </a:r>
                <a14:m>
                  <m:oMath xmlns:m="http://schemas.openxmlformats.org/officeDocument/2006/math">
                    <m:r>
                      <a:rPr lang="en-US" b="0" i="1" dirty="0" smtClean="0">
                        <a:latin typeface="Cambria Math" panose="02040503050406030204" pitchFamily="18" charset="0"/>
                      </a:rPr>
                      <m:t>𝐹</m:t>
                    </m:r>
                    <m:r>
                      <a:rPr lang="en-US" i="1" dirty="0">
                        <a:latin typeface="Cambria Math" panose="02040503050406030204" pitchFamily="18" charset="0"/>
                      </a:rPr>
                      <m:t>∧</m:t>
                    </m:r>
                    <m:r>
                      <a:rPr lang="en-US" b="0" i="1" dirty="0" smtClean="0">
                        <a:latin typeface="Cambria Math" panose="02040503050406030204" pitchFamily="18" charset="0"/>
                      </a:rPr>
                      <m:t>𝐻</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𝐼</m:t>
                    </m:r>
                  </m:oMath>
                </a14:m>
                <a:endParaRPr lang="en-US" dirty="0"/>
              </a:p>
              <a:p>
                <a:pPr>
                  <a:spcAft>
                    <a:spcPts val="1200"/>
                  </a:spcAft>
                </a:pPr>
                <a:r>
                  <a:rPr lang="en-US" b="1" dirty="0"/>
                  <a:t>R7</a:t>
                </a:r>
                <a:r>
                  <a:rPr lang="en-US" dirty="0"/>
                  <a:t>: </a:t>
                </a:r>
                <a14:m>
                  <m:oMath xmlns:m="http://schemas.openxmlformats.org/officeDocument/2006/math">
                    <m:r>
                      <a:rPr lang="en-US" i="1" dirty="0">
                        <a:latin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𝐽</m:t>
                    </m:r>
                  </m:oMath>
                </a14:m>
                <a:endParaRPr lang="en-US" dirty="0"/>
              </a:p>
              <a:p>
                <a:pPr>
                  <a:spcAft>
                    <a:spcPts val="1200"/>
                  </a:spcAft>
                </a:pPr>
                <a:r>
                  <a:rPr lang="en-US" b="1" dirty="0"/>
                  <a:t>R8</a:t>
                </a:r>
                <a:r>
                  <a:rPr lang="en-US" dirty="0"/>
                  <a:t>: </a:t>
                </a:r>
                <a14:m>
                  <m:oMath xmlns:m="http://schemas.openxmlformats.org/officeDocument/2006/math">
                    <m:r>
                      <a:rPr lang="en-US" b="0" i="1" dirty="0" smtClean="0">
                        <a:latin typeface="Cambria Math" panose="02040503050406030204" pitchFamily="18" charset="0"/>
                      </a:rPr>
                      <m:t>𝐸</m:t>
                    </m:r>
                    <m:r>
                      <a:rPr lang="en-US" i="1" dirty="0">
                        <a:latin typeface="Cambria Math" panose="02040503050406030204" pitchFamily="18" charset="0"/>
                      </a:rPr>
                      <m:t>∧</m:t>
                    </m:r>
                    <m:r>
                      <a:rPr lang="en-US" b="0" i="1" dirty="0" smtClean="0">
                        <a:latin typeface="Cambria Math" panose="02040503050406030204" pitchFamily="18" charset="0"/>
                      </a:rPr>
                      <m:t>𝐽</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𝐾</m:t>
                    </m:r>
                  </m:oMath>
                </a14:m>
                <a:endParaRPr lang="en-US" dirty="0"/>
              </a:p>
            </p:txBody>
          </p:sp>
        </mc:Choice>
        <mc:Fallback xmlns="">
          <p:sp>
            <p:nvSpPr>
              <p:cNvPr id="6" name="TextBox 5">
                <a:extLst>
                  <a:ext uri="{FF2B5EF4-FFF2-40B4-BE49-F238E27FC236}">
                    <a16:creationId xmlns:a16="http://schemas.microsoft.com/office/drawing/2014/main" id="{D1E6DC1B-D8D4-0C91-9379-82BC555E70E7}"/>
                  </a:ext>
                </a:extLst>
              </p:cNvPr>
              <p:cNvSpPr txBox="1">
                <a:spLocks noRot="1" noChangeAspect="1" noMove="1" noResize="1" noEditPoints="1" noAdjustHandles="1" noChangeArrowheads="1" noChangeShapeType="1" noTextEdit="1"/>
              </p:cNvSpPr>
              <p:nvPr/>
            </p:nvSpPr>
            <p:spPr>
              <a:xfrm>
                <a:off x="780358" y="1922403"/>
                <a:ext cx="1675660" cy="3385542"/>
              </a:xfrm>
              <a:prstGeom prst="rect">
                <a:avLst/>
              </a:prstGeom>
              <a:blipFill>
                <a:blip r:embed="rId2"/>
                <a:stretch>
                  <a:fillRect l="-2909" t="-899" b="-1799"/>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FAF7667-EE9B-D221-7278-A5EF6CD97406}"/>
              </a:ext>
            </a:extLst>
          </p:cNvPr>
          <p:cNvSpPr txBox="1"/>
          <p:nvPr/>
        </p:nvSpPr>
        <p:spPr>
          <a:xfrm>
            <a:off x="417484" y="1553071"/>
            <a:ext cx="796771" cy="369332"/>
          </a:xfrm>
          <a:prstGeom prst="rect">
            <a:avLst/>
          </a:prstGeom>
          <a:noFill/>
          <a:ln>
            <a:noFill/>
          </a:ln>
        </p:spPr>
        <p:txBody>
          <a:bodyPr wrap="square">
            <a:spAutoFit/>
          </a:bodyPr>
          <a:lstStyle/>
          <a:p>
            <a:r>
              <a:rPr lang="en-US" b="1" dirty="0"/>
              <a:t>Rules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3414DB-B926-503A-763A-18D17B179A2B}"/>
                  </a:ext>
                </a:extLst>
              </p:cNvPr>
              <p:cNvSpPr txBox="1"/>
              <p:nvPr/>
            </p:nvSpPr>
            <p:spPr>
              <a:xfrm>
                <a:off x="1232010" y="1086638"/>
                <a:ext cx="1063101"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e>
                      </m:d>
                    </m:oMath>
                  </m:oMathPara>
                </a14:m>
                <a:endParaRPr lang="en-US" dirty="0"/>
              </a:p>
            </p:txBody>
          </p:sp>
        </mc:Choice>
        <mc:Fallback xmlns="">
          <p:sp>
            <p:nvSpPr>
              <p:cNvPr id="17" name="TextBox 16">
                <a:extLst>
                  <a:ext uri="{FF2B5EF4-FFF2-40B4-BE49-F238E27FC236}">
                    <a16:creationId xmlns:a16="http://schemas.microsoft.com/office/drawing/2014/main" id="{293414DB-B926-503A-763A-18D17B179A2B}"/>
                  </a:ext>
                </a:extLst>
              </p:cNvPr>
              <p:cNvSpPr txBox="1">
                <a:spLocks noRot="1" noChangeAspect="1" noMove="1" noResize="1" noEditPoints="1" noAdjustHandles="1" noChangeArrowheads="1" noChangeShapeType="1" noTextEdit="1"/>
              </p:cNvSpPr>
              <p:nvPr/>
            </p:nvSpPr>
            <p:spPr>
              <a:xfrm>
                <a:off x="1232010" y="1086638"/>
                <a:ext cx="1063101" cy="369332"/>
              </a:xfrm>
              <a:prstGeom prst="rect">
                <a:avLst/>
              </a:prstGeom>
              <a:blipFill>
                <a:blip r:embed="rId3"/>
                <a:stretch>
                  <a:fillRect/>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D4F25856-AD24-0DDE-3790-2F755C6B0D80}"/>
              </a:ext>
            </a:extLst>
          </p:cNvPr>
          <p:cNvSpPr txBox="1"/>
          <p:nvPr/>
        </p:nvSpPr>
        <p:spPr>
          <a:xfrm>
            <a:off x="417484" y="1086638"/>
            <a:ext cx="796771" cy="369332"/>
          </a:xfrm>
          <a:prstGeom prst="rect">
            <a:avLst/>
          </a:prstGeom>
          <a:noFill/>
          <a:ln>
            <a:noFill/>
          </a:ln>
        </p:spPr>
        <p:txBody>
          <a:bodyPr wrap="square">
            <a:spAutoFit/>
          </a:bodyPr>
          <a:lstStyle/>
          <a:p>
            <a:r>
              <a:rPr lang="en-US" b="1" dirty="0"/>
              <a:t>Facts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E8E671-FEAA-B9D5-F79C-222AD7CA125D}"/>
                  </a:ext>
                </a:extLst>
              </p:cNvPr>
              <p:cNvSpPr txBox="1"/>
              <p:nvPr/>
            </p:nvSpPr>
            <p:spPr>
              <a:xfrm>
                <a:off x="3096320" y="1086638"/>
                <a:ext cx="1063101"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e>
                      </m:d>
                    </m:oMath>
                  </m:oMathPara>
                </a14:m>
                <a:endParaRPr lang="en-US" dirty="0"/>
              </a:p>
            </p:txBody>
          </p:sp>
        </mc:Choice>
        <mc:Fallback xmlns="">
          <p:sp>
            <p:nvSpPr>
              <p:cNvPr id="22" name="TextBox 21">
                <a:extLst>
                  <a:ext uri="{FF2B5EF4-FFF2-40B4-BE49-F238E27FC236}">
                    <a16:creationId xmlns:a16="http://schemas.microsoft.com/office/drawing/2014/main" id="{E9E8E671-FEAA-B9D5-F79C-222AD7CA125D}"/>
                  </a:ext>
                </a:extLst>
              </p:cNvPr>
              <p:cNvSpPr txBox="1">
                <a:spLocks noRot="1" noChangeAspect="1" noMove="1" noResize="1" noEditPoints="1" noAdjustHandles="1" noChangeArrowheads="1" noChangeShapeType="1" noTextEdit="1"/>
              </p:cNvSpPr>
              <p:nvPr/>
            </p:nvSpPr>
            <p:spPr>
              <a:xfrm>
                <a:off x="3096320" y="1086638"/>
                <a:ext cx="1063101"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02F2B14-2AB3-2C66-F331-7CD92CEBE555}"/>
                  </a:ext>
                </a:extLst>
              </p:cNvPr>
              <p:cNvSpPr txBox="1"/>
              <p:nvPr/>
            </p:nvSpPr>
            <p:spPr>
              <a:xfrm>
                <a:off x="2694605" y="1922403"/>
                <a:ext cx="128948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𝐷</m:t>
                      </m:r>
                    </m:oMath>
                  </m:oMathPara>
                </a14:m>
                <a:endParaRPr lang="en-US" i="1" dirty="0">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B02F2B14-2AB3-2C66-F331-7CD92CEBE555}"/>
                  </a:ext>
                </a:extLst>
              </p:cNvPr>
              <p:cNvSpPr txBox="1">
                <a:spLocks noRot="1" noChangeAspect="1" noMove="1" noResize="1" noEditPoints="1" noAdjustHandles="1" noChangeArrowheads="1" noChangeShapeType="1" noTextEdit="1"/>
              </p:cNvSpPr>
              <p:nvPr/>
            </p:nvSpPr>
            <p:spPr>
              <a:xfrm>
                <a:off x="2694605" y="1922403"/>
                <a:ext cx="1289484" cy="36933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35A685-7805-8B8E-A672-6E9B52382E22}"/>
                  </a:ext>
                </a:extLst>
              </p:cNvPr>
              <p:cNvSpPr txBox="1"/>
              <p:nvPr/>
            </p:nvSpPr>
            <p:spPr>
              <a:xfrm>
                <a:off x="2662425" y="2340285"/>
                <a:ext cx="965446"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𝐸</m:t>
                      </m:r>
                    </m:oMath>
                  </m:oMathPara>
                </a14:m>
                <a:endParaRPr lang="en-US" dirty="0"/>
              </a:p>
            </p:txBody>
          </p:sp>
        </mc:Choice>
        <mc:Fallback xmlns="">
          <p:sp>
            <p:nvSpPr>
              <p:cNvPr id="24" name="TextBox 23">
                <a:extLst>
                  <a:ext uri="{FF2B5EF4-FFF2-40B4-BE49-F238E27FC236}">
                    <a16:creationId xmlns:a16="http://schemas.microsoft.com/office/drawing/2014/main" id="{0035A685-7805-8B8E-A672-6E9B52382E22}"/>
                  </a:ext>
                </a:extLst>
              </p:cNvPr>
              <p:cNvSpPr txBox="1">
                <a:spLocks noRot="1" noChangeAspect="1" noMove="1" noResize="1" noEditPoints="1" noAdjustHandles="1" noChangeArrowheads="1" noChangeShapeType="1" noTextEdit="1"/>
              </p:cNvSpPr>
              <p:nvPr/>
            </p:nvSpPr>
            <p:spPr>
              <a:xfrm>
                <a:off x="2662425" y="2340285"/>
                <a:ext cx="965446" cy="369332"/>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404F759-9A52-5DD7-AC99-0A8705DEE68D}"/>
                  </a:ext>
                </a:extLst>
              </p:cNvPr>
              <p:cNvSpPr txBox="1"/>
              <p:nvPr/>
            </p:nvSpPr>
            <p:spPr>
              <a:xfrm>
                <a:off x="4394678" y="1922403"/>
                <a:ext cx="324038"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i="1" dirty="0">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2404F759-9A52-5DD7-AC99-0A8705DEE68D}"/>
                  </a:ext>
                </a:extLst>
              </p:cNvPr>
              <p:cNvSpPr txBox="1">
                <a:spLocks noRot="1" noChangeAspect="1" noMove="1" noResize="1" noEditPoints="1" noAdjustHandles="1" noChangeArrowheads="1" noChangeShapeType="1" noTextEdit="1"/>
              </p:cNvSpPr>
              <p:nvPr/>
            </p:nvSpPr>
            <p:spPr>
              <a:xfrm>
                <a:off x="4394678" y="1922403"/>
                <a:ext cx="324038" cy="369332"/>
              </a:xfrm>
              <a:prstGeom prst="rect">
                <a:avLst/>
              </a:prstGeom>
              <a:blipFill>
                <a:blip r:embed="rId7"/>
                <a:stretch>
                  <a:fillRect r="-188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B203C4-EECC-6D45-6ACC-D7086A3A0BC7}"/>
                  </a:ext>
                </a:extLst>
              </p:cNvPr>
              <p:cNvSpPr txBox="1"/>
              <p:nvPr/>
            </p:nvSpPr>
            <p:spPr>
              <a:xfrm>
                <a:off x="4365221" y="2340285"/>
                <a:ext cx="39727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𝐸</m:t>
                      </m:r>
                    </m:oMath>
                  </m:oMathPara>
                </a14:m>
                <a:endParaRPr lang="en-US" dirty="0"/>
              </a:p>
            </p:txBody>
          </p:sp>
        </mc:Choice>
        <mc:Fallback xmlns="">
          <p:sp>
            <p:nvSpPr>
              <p:cNvPr id="26" name="TextBox 25">
                <a:extLst>
                  <a:ext uri="{FF2B5EF4-FFF2-40B4-BE49-F238E27FC236}">
                    <a16:creationId xmlns:a16="http://schemas.microsoft.com/office/drawing/2014/main" id="{A0B203C4-EECC-6D45-6ACC-D7086A3A0BC7}"/>
                  </a:ext>
                </a:extLst>
              </p:cNvPr>
              <p:cNvSpPr txBox="1">
                <a:spLocks noRot="1" noChangeAspect="1" noMove="1" noResize="1" noEditPoints="1" noAdjustHandles="1" noChangeArrowheads="1" noChangeShapeType="1" noTextEdit="1"/>
              </p:cNvSpPr>
              <p:nvPr/>
            </p:nvSpPr>
            <p:spPr>
              <a:xfrm>
                <a:off x="4365221" y="2340285"/>
                <a:ext cx="397279" cy="369332"/>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BE5A89E-E854-0572-78BC-38B104DC4E08}"/>
                  </a:ext>
                </a:extLst>
              </p:cNvPr>
              <p:cNvSpPr txBox="1"/>
              <p:nvPr/>
            </p:nvSpPr>
            <p:spPr>
              <a:xfrm>
                <a:off x="2694605" y="3205793"/>
                <a:ext cx="128948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r>
                        <a:rPr lang="en-US" b="0" i="1" dirty="0" smtClean="0">
                          <a:latin typeface="Cambria Math" panose="02040503050406030204" pitchFamily="18" charset="0"/>
                        </a:rPr>
                        <m:t>𝐶</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𝐺</m:t>
                      </m:r>
                    </m:oMath>
                  </m:oMathPara>
                </a14:m>
                <a:endParaRPr lang="en-US" dirty="0"/>
              </a:p>
            </p:txBody>
          </p:sp>
        </mc:Choice>
        <mc:Fallback xmlns="">
          <p:sp>
            <p:nvSpPr>
              <p:cNvPr id="28" name="TextBox 27">
                <a:extLst>
                  <a:ext uri="{FF2B5EF4-FFF2-40B4-BE49-F238E27FC236}">
                    <a16:creationId xmlns:a16="http://schemas.microsoft.com/office/drawing/2014/main" id="{6BE5A89E-E854-0572-78BC-38B104DC4E08}"/>
                  </a:ext>
                </a:extLst>
              </p:cNvPr>
              <p:cNvSpPr txBox="1">
                <a:spLocks noRot="1" noChangeAspect="1" noMove="1" noResize="1" noEditPoints="1" noAdjustHandles="1" noChangeArrowheads="1" noChangeShapeType="1" noTextEdit="1"/>
              </p:cNvSpPr>
              <p:nvPr/>
            </p:nvSpPr>
            <p:spPr>
              <a:xfrm>
                <a:off x="2694605" y="3205793"/>
                <a:ext cx="1289484" cy="36933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F1AFBE5-F6D8-6977-CC35-37988830ADF9}"/>
                  </a:ext>
                </a:extLst>
              </p:cNvPr>
              <p:cNvSpPr txBox="1"/>
              <p:nvPr/>
            </p:nvSpPr>
            <p:spPr>
              <a:xfrm>
                <a:off x="4353617" y="3205793"/>
                <a:ext cx="39727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𝐺</m:t>
                      </m:r>
                    </m:oMath>
                  </m:oMathPara>
                </a14:m>
                <a:endParaRPr lang="en-US" dirty="0"/>
              </a:p>
            </p:txBody>
          </p:sp>
        </mc:Choice>
        <mc:Fallback xmlns="">
          <p:sp>
            <p:nvSpPr>
              <p:cNvPr id="29" name="TextBox 28">
                <a:extLst>
                  <a:ext uri="{FF2B5EF4-FFF2-40B4-BE49-F238E27FC236}">
                    <a16:creationId xmlns:a16="http://schemas.microsoft.com/office/drawing/2014/main" id="{8F1AFBE5-F6D8-6977-CC35-37988830ADF9}"/>
                  </a:ext>
                </a:extLst>
              </p:cNvPr>
              <p:cNvSpPr txBox="1">
                <a:spLocks noRot="1" noChangeAspect="1" noMove="1" noResize="1" noEditPoints="1" noAdjustHandles="1" noChangeArrowheads="1" noChangeShapeType="1" noTextEdit="1"/>
              </p:cNvSpPr>
              <p:nvPr/>
            </p:nvSpPr>
            <p:spPr>
              <a:xfrm>
                <a:off x="4353617" y="3205793"/>
                <a:ext cx="397279" cy="369332"/>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560239-9310-4C8D-7ED4-B7C234F15D8A}"/>
                  </a:ext>
                </a:extLst>
              </p:cNvPr>
              <p:cNvSpPr txBox="1"/>
              <p:nvPr/>
            </p:nvSpPr>
            <p:spPr>
              <a:xfrm>
                <a:off x="5067902" y="1086638"/>
                <a:ext cx="1641486"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𝐺</m:t>
                          </m:r>
                        </m:e>
                      </m:d>
                    </m:oMath>
                  </m:oMathPara>
                </a14:m>
                <a:endParaRPr lang="en-US" dirty="0"/>
              </a:p>
            </p:txBody>
          </p:sp>
        </mc:Choice>
        <mc:Fallback xmlns="">
          <p:sp>
            <p:nvSpPr>
              <p:cNvPr id="31" name="TextBox 30">
                <a:extLst>
                  <a:ext uri="{FF2B5EF4-FFF2-40B4-BE49-F238E27FC236}">
                    <a16:creationId xmlns:a16="http://schemas.microsoft.com/office/drawing/2014/main" id="{B8560239-9310-4C8D-7ED4-B7C234F15D8A}"/>
                  </a:ext>
                </a:extLst>
              </p:cNvPr>
              <p:cNvSpPr txBox="1">
                <a:spLocks noRot="1" noChangeAspect="1" noMove="1" noResize="1" noEditPoints="1" noAdjustHandles="1" noChangeArrowheads="1" noChangeShapeType="1" noTextEdit="1"/>
              </p:cNvSpPr>
              <p:nvPr/>
            </p:nvSpPr>
            <p:spPr>
              <a:xfrm>
                <a:off x="5067902" y="1086638"/>
                <a:ext cx="1641486" cy="36933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350B94-32EC-5C4B-F087-2BA98F77D474}"/>
                  </a:ext>
                </a:extLst>
              </p:cNvPr>
              <p:cNvSpPr txBox="1"/>
              <p:nvPr/>
            </p:nvSpPr>
            <p:spPr>
              <a:xfrm>
                <a:off x="4921976" y="2751060"/>
                <a:ext cx="128948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r>
                        <a:rPr lang="en-US" i="1" dirty="0">
                          <a:latin typeface="Cambria Math" panose="02040503050406030204" pitchFamily="18" charset="0"/>
                        </a:rPr>
                        <m:t>∧</m:t>
                      </m:r>
                      <m:r>
                        <a:rPr lang="en-US" b="0" i="1" dirty="0" smtClean="0">
                          <a:latin typeface="Cambria Math" panose="02040503050406030204" pitchFamily="18" charset="0"/>
                        </a:rPr>
                        <m:t>𝐸</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𝐹</m:t>
                      </m:r>
                    </m:oMath>
                  </m:oMathPara>
                </a14:m>
                <a:endParaRPr lang="en-US" dirty="0"/>
              </a:p>
            </p:txBody>
          </p:sp>
        </mc:Choice>
        <mc:Fallback xmlns="">
          <p:sp>
            <p:nvSpPr>
              <p:cNvPr id="36" name="TextBox 35">
                <a:extLst>
                  <a:ext uri="{FF2B5EF4-FFF2-40B4-BE49-F238E27FC236}">
                    <a16:creationId xmlns:a16="http://schemas.microsoft.com/office/drawing/2014/main" id="{5F350B94-32EC-5C4B-F087-2BA98F77D474}"/>
                  </a:ext>
                </a:extLst>
              </p:cNvPr>
              <p:cNvSpPr txBox="1">
                <a:spLocks noRot="1" noChangeAspect="1" noMove="1" noResize="1" noEditPoints="1" noAdjustHandles="1" noChangeArrowheads="1" noChangeShapeType="1" noTextEdit="1"/>
              </p:cNvSpPr>
              <p:nvPr/>
            </p:nvSpPr>
            <p:spPr>
              <a:xfrm>
                <a:off x="4921976" y="2751060"/>
                <a:ext cx="1289484" cy="369332"/>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FE2389-01C4-A967-7ACF-D073BEA714A4}"/>
                  </a:ext>
                </a:extLst>
              </p:cNvPr>
              <p:cNvSpPr txBox="1"/>
              <p:nvPr/>
            </p:nvSpPr>
            <p:spPr>
              <a:xfrm>
                <a:off x="6580988" y="2767419"/>
                <a:ext cx="39727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oMath>
                  </m:oMathPara>
                </a14:m>
                <a:endParaRPr lang="en-US" dirty="0"/>
              </a:p>
            </p:txBody>
          </p:sp>
        </mc:Choice>
        <mc:Fallback xmlns="">
          <p:sp>
            <p:nvSpPr>
              <p:cNvPr id="37" name="TextBox 36">
                <a:extLst>
                  <a:ext uri="{FF2B5EF4-FFF2-40B4-BE49-F238E27FC236}">
                    <a16:creationId xmlns:a16="http://schemas.microsoft.com/office/drawing/2014/main" id="{3DFE2389-01C4-A967-7ACF-D073BEA714A4}"/>
                  </a:ext>
                </a:extLst>
              </p:cNvPr>
              <p:cNvSpPr txBox="1">
                <a:spLocks noRot="1" noChangeAspect="1" noMove="1" noResize="1" noEditPoints="1" noAdjustHandles="1" noChangeArrowheads="1" noChangeShapeType="1" noTextEdit="1"/>
              </p:cNvSpPr>
              <p:nvPr/>
            </p:nvSpPr>
            <p:spPr>
              <a:xfrm>
                <a:off x="6580988" y="2767419"/>
                <a:ext cx="397279" cy="369332"/>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7001D4-C98A-8C32-A85E-F0D0292BAB28}"/>
                  </a:ext>
                </a:extLst>
              </p:cNvPr>
              <p:cNvSpPr txBox="1"/>
              <p:nvPr/>
            </p:nvSpPr>
            <p:spPr>
              <a:xfrm>
                <a:off x="4921976" y="3588121"/>
                <a:ext cx="128948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𝐺</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𝐻</m:t>
                      </m:r>
                    </m:oMath>
                  </m:oMathPara>
                </a14:m>
                <a:endParaRPr lang="en-US" dirty="0"/>
              </a:p>
            </p:txBody>
          </p:sp>
        </mc:Choice>
        <mc:Fallback xmlns="">
          <p:sp>
            <p:nvSpPr>
              <p:cNvPr id="38" name="TextBox 37">
                <a:extLst>
                  <a:ext uri="{FF2B5EF4-FFF2-40B4-BE49-F238E27FC236}">
                    <a16:creationId xmlns:a16="http://schemas.microsoft.com/office/drawing/2014/main" id="{8F7001D4-C98A-8C32-A85E-F0D0292BAB28}"/>
                  </a:ext>
                </a:extLst>
              </p:cNvPr>
              <p:cNvSpPr txBox="1">
                <a:spLocks noRot="1" noChangeAspect="1" noMove="1" noResize="1" noEditPoints="1" noAdjustHandles="1" noChangeArrowheads="1" noChangeShapeType="1" noTextEdit="1"/>
              </p:cNvSpPr>
              <p:nvPr/>
            </p:nvSpPr>
            <p:spPr>
              <a:xfrm>
                <a:off x="4921976" y="3588121"/>
                <a:ext cx="1289484"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E5C305-D2C9-D7D2-C04F-521399B125D2}"/>
                  </a:ext>
                </a:extLst>
              </p:cNvPr>
              <p:cNvSpPr txBox="1"/>
              <p:nvPr/>
            </p:nvSpPr>
            <p:spPr>
              <a:xfrm>
                <a:off x="6580988" y="3604480"/>
                <a:ext cx="39727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𝐻</m:t>
                      </m:r>
                    </m:oMath>
                  </m:oMathPara>
                </a14:m>
                <a:endParaRPr lang="en-US" dirty="0"/>
              </a:p>
            </p:txBody>
          </p:sp>
        </mc:Choice>
        <mc:Fallback xmlns="">
          <p:sp>
            <p:nvSpPr>
              <p:cNvPr id="39" name="TextBox 38">
                <a:extLst>
                  <a:ext uri="{FF2B5EF4-FFF2-40B4-BE49-F238E27FC236}">
                    <a16:creationId xmlns:a16="http://schemas.microsoft.com/office/drawing/2014/main" id="{41E5C305-D2C9-D7D2-C04F-521399B125D2}"/>
                  </a:ext>
                </a:extLst>
              </p:cNvPr>
              <p:cNvSpPr txBox="1">
                <a:spLocks noRot="1" noChangeAspect="1" noMove="1" noResize="1" noEditPoints="1" noAdjustHandles="1" noChangeArrowheads="1" noChangeShapeType="1" noTextEdit="1"/>
              </p:cNvSpPr>
              <p:nvPr/>
            </p:nvSpPr>
            <p:spPr>
              <a:xfrm>
                <a:off x="6580988" y="3604480"/>
                <a:ext cx="397279"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DB44470-150B-DFFD-A542-4D12FCD90823}"/>
                  </a:ext>
                </a:extLst>
              </p:cNvPr>
              <p:cNvSpPr txBox="1"/>
              <p:nvPr/>
            </p:nvSpPr>
            <p:spPr>
              <a:xfrm>
                <a:off x="4921976" y="4511018"/>
                <a:ext cx="128948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𝐽</m:t>
                      </m:r>
                    </m:oMath>
                  </m:oMathPara>
                </a14:m>
                <a:endParaRPr lang="en-US" dirty="0"/>
              </a:p>
            </p:txBody>
          </p:sp>
        </mc:Choice>
        <mc:Fallback xmlns="">
          <p:sp>
            <p:nvSpPr>
              <p:cNvPr id="40" name="TextBox 39">
                <a:extLst>
                  <a:ext uri="{FF2B5EF4-FFF2-40B4-BE49-F238E27FC236}">
                    <a16:creationId xmlns:a16="http://schemas.microsoft.com/office/drawing/2014/main" id="{FDB44470-150B-DFFD-A542-4D12FCD90823}"/>
                  </a:ext>
                </a:extLst>
              </p:cNvPr>
              <p:cNvSpPr txBox="1">
                <a:spLocks noRot="1" noChangeAspect="1" noMove="1" noResize="1" noEditPoints="1" noAdjustHandles="1" noChangeArrowheads="1" noChangeShapeType="1" noTextEdit="1"/>
              </p:cNvSpPr>
              <p:nvPr/>
            </p:nvSpPr>
            <p:spPr>
              <a:xfrm>
                <a:off x="4921976" y="4511018"/>
                <a:ext cx="1289484" cy="369332"/>
              </a:xfrm>
              <a:prstGeom prst="rect">
                <a:avLst/>
              </a:prstGeom>
              <a:blipFill>
                <a:blip r:embed="rId16"/>
                <a:stretch>
                  <a:fillRect b="-819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7A4B464-0094-E250-A914-311667A62F2E}"/>
                  </a:ext>
                </a:extLst>
              </p:cNvPr>
              <p:cNvSpPr txBox="1"/>
              <p:nvPr/>
            </p:nvSpPr>
            <p:spPr>
              <a:xfrm>
                <a:off x="6580988" y="4527377"/>
                <a:ext cx="39727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𝐽</m:t>
                      </m:r>
                    </m:oMath>
                  </m:oMathPara>
                </a14:m>
                <a:endParaRPr lang="en-US" dirty="0"/>
              </a:p>
            </p:txBody>
          </p:sp>
        </mc:Choice>
        <mc:Fallback xmlns="">
          <p:sp>
            <p:nvSpPr>
              <p:cNvPr id="41" name="TextBox 40">
                <a:extLst>
                  <a:ext uri="{FF2B5EF4-FFF2-40B4-BE49-F238E27FC236}">
                    <a16:creationId xmlns:a16="http://schemas.microsoft.com/office/drawing/2014/main" id="{57A4B464-0094-E250-A914-311667A62F2E}"/>
                  </a:ext>
                </a:extLst>
              </p:cNvPr>
              <p:cNvSpPr txBox="1">
                <a:spLocks noRot="1" noChangeAspect="1" noMove="1" noResize="1" noEditPoints="1" noAdjustHandles="1" noChangeArrowheads="1" noChangeShapeType="1" noTextEdit="1"/>
              </p:cNvSpPr>
              <p:nvPr/>
            </p:nvSpPr>
            <p:spPr>
              <a:xfrm>
                <a:off x="6580988" y="4527377"/>
                <a:ext cx="397279" cy="369332"/>
              </a:xfrm>
              <a:prstGeom prst="rect">
                <a:avLst/>
              </a:prstGeom>
              <a:blipFill>
                <a:blip r:embed="rId17"/>
                <a:stretch>
                  <a:fillRect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083DE92-6561-43B1-4239-383583E7F4EC}"/>
                  </a:ext>
                </a:extLst>
              </p:cNvPr>
              <p:cNvSpPr txBox="1"/>
              <p:nvPr/>
            </p:nvSpPr>
            <p:spPr>
              <a:xfrm>
                <a:off x="7097906" y="1086638"/>
                <a:ext cx="236330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𝐽</m:t>
                          </m:r>
                        </m:e>
                      </m:d>
                    </m:oMath>
                  </m:oMathPara>
                </a14:m>
                <a:endParaRPr lang="en-US" dirty="0"/>
              </a:p>
            </p:txBody>
          </p:sp>
        </mc:Choice>
        <mc:Fallback xmlns="">
          <p:sp>
            <p:nvSpPr>
              <p:cNvPr id="43" name="TextBox 42">
                <a:extLst>
                  <a:ext uri="{FF2B5EF4-FFF2-40B4-BE49-F238E27FC236}">
                    <a16:creationId xmlns:a16="http://schemas.microsoft.com/office/drawing/2014/main" id="{D083DE92-6561-43B1-4239-383583E7F4EC}"/>
                  </a:ext>
                </a:extLst>
              </p:cNvPr>
              <p:cNvSpPr txBox="1">
                <a:spLocks noRot="1" noChangeAspect="1" noMove="1" noResize="1" noEditPoints="1" noAdjustHandles="1" noChangeArrowheads="1" noChangeShapeType="1" noTextEdit="1"/>
              </p:cNvSpPr>
              <p:nvPr/>
            </p:nvSpPr>
            <p:spPr>
              <a:xfrm>
                <a:off x="7097906" y="1086638"/>
                <a:ext cx="2363309" cy="369332"/>
              </a:xfrm>
              <a:prstGeom prst="rect">
                <a:avLst/>
              </a:prstGeom>
              <a:blipFill>
                <a:blip r:embed="rId18"/>
                <a:stretch>
                  <a:fillRect b="-983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A828CE0-D038-AAD2-D4ED-D5FBF6804AAF}"/>
                  </a:ext>
                </a:extLst>
              </p:cNvPr>
              <p:cNvSpPr txBox="1"/>
              <p:nvPr/>
            </p:nvSpPr>
            <p:spPr>
              <a:xfrm>
                <a:off x="7149347" y="4845187"/>
                <a:ext cx="117407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𝐸</m:t>
                      </m:r>
                      <m:r>
                        <a:rPr lang="en-US" b="0" i="1" dirty="0" smtClean="0">
                          <a:latin typeface="Cambria Math" panose="02040503050406030204" pitchFamily="18" charset="0"/>
                        </a:rPr>
                        <m:t>∧</m:t>
                      </m:r>
                      <m:r>
                        <a:rPr lang="en-US" b="0" i="1" dirty="0" smtClean="0">
                          <a:latin typeface="Cambria Math" panose="02040503050406030204" pitchFamily="18" charset="0"/>
                        </a:rPr>
                        <m:t>𝐽</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𝐾</m:t>
                      </m:r>
                    </m:oMath>
                  </m:oMathPara>
                </a14:m>
                <a:endParaRPr lang="en-US" dirty="0"/>
              </a:p>
            </p:txBody>
          </p:sp>
        </mc:Choice>
        <mc:Fallback xmlns="">
          <p:sp>
            <p:nvSpPr>
              <p:cNvPr id="48" name="TextBox 47">
                <a:extLst>
                  <a:ext uri="{FF2B5EF4-FFF2-40B4-BE49-F238E27FC236}">
                    <a16:creationId xmlns:a16="http://schemas.microsoft.com/office/drawing/2014/main" id="{8A828CE0-D038-AAD2-D4ED-D5FBF6804AAF}"/>
                  </a:ext>
                </a:extLst>
              </p:cNvPr>
              <p:cNvSpPr txBox="1">
                <a:spLocks noRot="1" noChangeAspect="1" noMove="1" noResize="1" noEditPoints="1" noAdjustHandles="1" noChangeArrowheads="1" noChangeShapeType="1" noTextEdit="1"/>
              </p:cNvSpPr>
              <p:nvPr/>
            </p:nvSpPr>
            <p:spPr>
              <a:xfrm>
                <a:off x="7149347" y="4845187"/>
                <a:ext cx="1174074" cy="369332"/>
              </a:xfrm>
              <a:prstGeom prst="rect">
                <a:avLst/>
              </a:prstGeom>
              <a:blipFill>
                <a:blip r:embed="rId19"/>
                <a:stretch>
                  <a:fillRect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3BBDA50-1F13-F915-8130-27981842A124}"/>
                  </a:ext>
                </a:extLst>
              </p:cNvPr>
              <p:cNvSpPr txBox="1"/>
              <p:nvPr/>
            </p:nvSpPr>
            <p:spPr>
              <a:xfrm>
                <a:off x="8808359" y="4861546"/>
                <a:ext cx="39727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𝐾</m:t>
                      </m:r>
                    </m:oMath>
                  </m:oMathPara>
                </a14:m>
                <a:endParaRPr lang="en-US" dirty="0"/>
              </a:p>
            </p:txBody>
          </p:sp>
        </mc:Choice>
        <mc:Fallback xmlns="">
          <p:sp>
            <p:nvSpPr>
              <p:cNvPr id="49" name="TextBox 48">
                <a:extLst>
                  <a:ext uri="{FF2B5EF4-FFF2-40B4-BE49-F238E27FC236}">
                    <a16:creationId xmlns:a16="http://schemas.microsoft.com/office/drawing/2014/main" id="{C3BBDA50-1F13-F915-8130-27981842A124}"/>
                  </a:ext>
                </a:extLst>
              </p:cNvPr>
              <p:cNvSpPr txBox="1">
                <a:spLocks noRot="1" noChangeAspect="1" noMove="1" noResize="1" noEditPoints="1" noAdjustHandles="1" noChangeArrowheads="1" noChangeShapeType="1" noTextEdit="1"/>
              </p:cNvSpPr>
              <p:nvPr/>
            </p:nvSpPr>
            <p:spPr>
              <a:xfrm>
                <a:off x="8808359" y="4861546"/>
                <a:ext cx="397279" cy="369332"/>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17FA7E5-1A16-BA25-EC56-15DCADE8FFC0}"/>
                  </a:ext>
                </a:extLst>
              </p:cNvPr>
              <p:cNvSpPr txBox="1"/>
              <p:nvPr/>
            </p:nvSpPr>
            <p:spPr>
              <a:xfrm>
                <a:off x="7149347" y="3964992"/>
                <a:ext cx="117407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r>
                        <a:rPr lang="en-US" b="0" i="1" dirty="0" smtClean="0">
                          <a:latin typeface="Cambria Math" panose="02040503050406030204" pitchFamily="18" charset="0"/>
                        </a:rPr>
                        <m:t>∧</m:t>
                      </m:r>
                      <m:r>
                        <a:rPr lang="en-US" b="0" i="1" dirty="0" smtClean="0">
                          <a:latin typeface="Cambria Math" panose="02040503050406030204" pitchFamily="18" charset="0"/>
                        </a:rPr>
                        <m:t>𝐻</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𝐼</m:t>
                      </m:r>
                    </m:oMath>
                  </m:oMathPara>
                </a14:m>
                <a:endParaRPr lang="en-US" dirty="0"/>
              </a:p>
            </p:txBody>
          </p:sp>
        </mc:Choice>
        <mc:Fallback xmlns="">
          <p:sp>
            <p:nvSpPr>
              <p:cNvPr id="50" name="TextBox 49">
                <a:extLst>
                  <a:ext uri="{FF2B5EF4-FFF2-40B4-BE49-F238E27FC236}">
                    <a16:creationId xmlns:a16="http://schemas.microsoft.com/office/drawing/2014/main" id="{017FA7E5-1A16-BA25-EC56-15DCADE8FFC0}"/>
                  </a:ext>
                </a:extLst>
              </p:cNvPr>
              <p:cNvSpPr txBox="1">
                <a:spLocks noRot="1" noChangeAspect="1" noMove="1" noResize="1" noEditPoints="1" noAdjustHandles="1" noChangeArrowheads="1" noChangeShapeType="1" noTextEdit="1"/>
              </p:cNvSpPr>
              <p:nvPr/>
            </p:nvSpPr>
            <p:spPr>
              <a:xfrm>
                <a:off x="7149347" y="3964992"/>
                <a:ext cx="1174074" cy="369332"/>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1E7142F-278D-831C-8511-A04AC01FA527}"/>
                  </a:ext>
                </a:extLst>
              </p:cNvPr>
              <p:cNvSpPr txBox="1"/>
              <p:nvPr/>
            </p:nvSpPr>
            <p:spPr>
              <a:xfrm>
                <a:off x="8808359" y="3981351"/>
                <a:ext cx="39727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m:t>
                      </m:r>
                    </m:oMath>
                  </m:oMathPara>
                </a14:m>
                <a:endParaRPr lang="en-US" dirty="0"/>
              </a:p>
            </p:txBody>
          </p:sp>
        </mc:Choice>
        <mc:Fallback xmlns="">
          <p:sp>
            <p:nvSpPr>
              <p:cNvPr id="51" name="TextBox 50">
                <a:extLst>
                  <a:ext uri="{FF2B5EF4-FFF2-40B4-BE49-F238E27FC236}">
                    <a16:creationId xmlns:a16="http://schemas.microsoft.com/office/drawing/2014/main" id="{C1E7142F-278D-831C-8511-A04AC01FA527}"/>
                  </a:ext>
                </a:extLst>
              </p:cNvPr>
              <p:cNvSpPr txBox="1">
                <a:spLocks noRot="1" noChangeAspect="1" noMove="1" noResize="1" noEditPoints="1" noAdjustHandles="1" noChangeArrowheads="1" noChangeShapeType="1" noTextEdit="1"/>
              </p:cNvSpPr>
              <p:nvPr/>
            </p:nvSpPr>
            <p:spPr>
              <a:xfrm>
                <a:off x="8808359" y="3981351"/>
                <a:ext cx="397279" cy="369332"/>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1980F5D-3CE2-2393-ED6A-3EEB7FE14200}"/>
                  </a:ext>
                </a:extLst>
              </p:cNvPr>
              <p:cNvSpPr txBox="1"/>
              <p:nvPr/>
            </p:nvSpPr>
            <p:spPr>
              <a:xfrm>
                <a:off x="10490578" y="3213519"/>
                <a:ext cx="475530"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11980F5D-3CE2-2393-ED6A-3EEB7FE14200}"/>
                  </a:ext>
                </a:extLst>
              </p:cNvPr>
              <p:cNvSpPr txBox="1">
                <a:spLocks noRot="1" noChangeAspect="1" noMove="1" noResize="1" noEditPoints="1" noAdjustHandles="1" noChangeArrowheads="1" noChangeShapeType="1" noTextEdit="1"/>
              </p:cNvSpPr>
              <p:nvPr/>
            </p:nvSpPr>
            <p:spPr>
              <a:xfrm>
                <a:off x="10490578" y="3213519"/>
                <a:ext cx="475530" cy="369332"/>
              </a:xfrm>
              <a:prstGeom prst="rect">
                <a:avLst/>
              </a:prstGeom>
              <a:blipFill>
                <a:blip r:embed="rId2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6125A2B-2A4A-76D0-AA07-42A522CF3ADA}"/>
                  </a:ext>
                </a:extLst>
              </p:cNvPr>
              <p:cNvSpPr txBox="1"/>
              <p:nvPr/>
            </p:nvSpPr>
            <p:spPr>
              <a:xfrm>
                <a:off x="9759903" y="1021792"/>
                <a:ext cx="1705441" cy="59612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 </m:t>
                              </m:r>
                            </m:e>
                            <m:e>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𝐾</m:t>
                              </m:r>
                            </m:e>
                          </m:eqArr>
                        </m:e>
                      </m:d>
                    </m:oMath>
                  </m:oMathPara>
                </a14:m>
                <a:endParaRPr lang="en-US" dirty="0"/>
              </a:p>
            </p:txBody>
          </p:sp>
        </mc:Choice>
        <mc:Fallback xmlns="">
          <p:sp>
            <p:nvSpPr>
              <p:cNvPr id="62" name="TextBox 61">
                <a:extLst>
                  <a:ext uri="{FF2B5EF4-FFF2-40B4-BE49-F238E27FC236}">
                    <a16:creationId xmlns:a16="http://schemas.microsoft.com/office/drawing/2014/main" id="{56125A2B-2A4A-76D0-AA07-42A522CF3ADA}"/>
                  </a:ext>
                </a:extLst>
              </p:cNvPr>
              <p:cNvSpPr txBox="1">
                <a:spLocks noRot="1" noChangeAspect="1" noMove="1" noResize="1" noEditPoints="1" noAdjustHandles="1" noChangeArrowheads="1" noChangeShapeType="1" noTextEdit="1"/>
              </p:cNvSpPr>
              <p:nvPr/>
            </p:nvSpPr>
            <p:spPr>
              <a:xfrm>
                <a:off x="9759903" y="1021792"/>
                <a:ext cx="1705441" cy="596125"/>
              </a:xfrm>
              <a:prstGeom prst="rect">
                <a:avLst/>
              </a:prstGeom>
              <a:blipFill>
                <a:blip r:embed="rId24"/>
                <a:stretch>
                  <a:fillRect/>
                </a:stretch>
              </a:blipFill>
              <a:ln>
                <a:noFill/>
              </a:ln>
            </p:spPr>
            <p:txBody>
              <a:bodyPr/>
              <a:lstStyle/>
              <a:p>
                <a:r>
                  <a:rPr lang="en-US">
                    <a:noFill/>
                  </a:rPr>
                  <a:t> </a:t>
                </a:r>
              </a:p>
            </p:txBody>
          </p:sp>
        </mc:Fallback>
      </mc:AlternateContent>
      <p:cxnSp>
        <p:nvCxnSpPr>
          <p:cNvPr id="66" name="Straight Connector 65">
            <a:extLst>
              <a:ext uri="{FF2B5EF4-FFF2-40B4-BE49-F238E27FC236}">
                <a16:creationId xmlns:a16="http://schemas.microsoft.com/office/drawing/2014/main" id="{E1C708C0-52B7-ECE3-36D4-46410B795384}"/>
              </a:ext>
            </a:extLst>
          </p:cNvPr>
          <p:cNvCxnSpPr>
            <a:cxnSpLocks/>
          </p:cNvCxnSpPr>
          <p:nvPr/>
        </p:nvCxnSpPr>
        <p:spPr>
          <a:xfrm>
            <a:off x="2524322" y="1455970"/>
            <a:ext cx="79795" cy="3774908"/>
          </a:xfrm>
          <a:prstGeom prst="line">
            <a:avLst/>
          </a:prstGeom>
          <a:ln w="25400"/>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E7C99232-CA21-50B5-A37E-DC4322449538}"/>
              </a:ext>
            </a:extLst>
          </p:cNvPr>
          <p:cNvSpPr txBox="1"/>
          <p:nvPr/>
        </p:nvSpPr>
        <p:spPr>
          <a:xfrm>
            <a:off x="417484" y="5565463"/>
            <a:ext cx="11413732" cy="1015663"/>
          </a:xfrm>
          <a:prstGeom prst="rect">
            <a:avLst/>
          </a:prstGeom>
          <a:noFill/>
          <a:ln>
            <a:noFill/>
          </a:ln>
        </p:spPr>
        <p:txBody>
          <a:bodyPr wrap="square">
            <a:spAutoFit/>
          </a:bodyPr>
          <a:lstStyle/>
          <a:p>
            <a:pPr algn="just"/>
            <a:r>
              <a:rPr lang="en-US" sz="2000" dirty="0"/>
              <a:t>Observe that the forward chaining algorithm as defined, is inefficient. We could easily optimize it using a ‘marking’ algorithm which tracks ‘used’ rules. Thus, we would not need to iterate over those same rules repeatedly.</a:t>
            </a:r>
          </a:p>
        </p:txBody>
      </p:sp>
      <p:cxnSp>
        <p:nvCxnSpPr>
          <p:cNvPr id="3" name="Straight Connector 2">
            <a:extLst>
              <a:ext uri="{FF2B5EF4-FFF2-40B4-BE49-F238E27FC236}">
                <a16:creationId xmlns:a16="http://schemas.microsoft.com/office/drawing/2014/main" id="{4126EB06-BCEE-B8F8-0FCB-E2007103AA14}"/>
              </a:ext>
            </a:extLst>
          </p:cNvPr>
          <p:cNvCxnSpPr>
            <a:cxnSpLocks/>
          </p:cNvCxnSpPr>
          <p:nvPr/>
        </p:nvCxnSpPr>
        <p:spPr>
          <a:xfrm>
            <a:off x="4800828" y="1455970"/>
            <a:ext cx="79795" cy="3774908"/>
          </a:xfrm>
          <a:prstGeom prst="line">
            <a:avLst/>
          </a:prstGeom>
          <a:ln w="254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2BEC9AF4-D15F-6736-2C89-510A3438962B}"/>
              </a:ext>
            </a:extLst>
          </p:cNvPr>
          <p:cNvCxnSpPr>
            <a:cxnSpLocks/>
          </p:cNvCxnSpPr>
          <p:nvPr/>
        </p:nvCxnSpPr>
        <p:spPr>
          <a:xfrm>
            <a:off x="7002690" y="1455970"/>
            <a:ext cx="79795" cy="3774908"/>
          </a:xfrm>
          <a:prstGeom prst="line">
            <a:avLst/>
          </a:prstGeom>
          <a:ln w="254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F3F3291-BCAE-C407-7DCD-0760324221AD}"/>
              </a:ext>
            </a:extLst>
          </p:cNvPr>
          <p:cNvCxnSpPr>
            <a:cxnSpLocks/>
          </p:cNvCxnSpPr>
          <p:nvPr/>
        </p:nvCxnSpPr>
        <p:spPr>
          <a:xfrm>
            <a:off x="9622515" y="1455970"/>
            <a:ext cx="79795" cy="3774908"/>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917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8" grpId="0"/>
      <p:bldP spid="29" grpId="0"/>
      <p:bldP spid="31" grpId="0"/>
      <p:bldP spid="36" grpId="0"/>
      <p:bldP spid="37" grpId="0"/>
      <p:bldP spid="38" grpId="0"/>
      <p:bldP spid="39" grpId="0"/>
      <p:bldP spid="40" grpId="0"/>
      <p:bldP spid="41" grpId="0"/>
      <p:bldP spid="43" grpId="0"/>
      <p:bldP spid="48" grpId="0"/>
      <p:bldP spid="49" grpId="0"/>
      <p:bldP spid="50" grpId="0"/>
      <p:bldP spid="51" grpId="0"/>
      <p:bldP spid="61"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3AB29-0D6E-DAA9-2A10-34418082B03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7B05DC96-D1C1-73BC-5143-96BC3518B14B}"/>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Key Logic-in-AI Milestones I</a:t>
            </a:r>
          </a:p>
        </p:txBody>
      </p:sp>
      <p:sp>
        <p:nvSpPr>
          <p:cNvPr id="14" name="Rectangle 3">
            <a:extLst>
              <a:ext uri="{FF2B5EF4-FFF2-40B4-BE49-F238E27FC236}">
                <a16:creationId xmlns:a16="http://schemas.microsoft.com/office/drawing/2014/main" id="{48729022-1CB6-FF6F-FBBD-1C052A38E861}"/>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3" name="TextBox 2">
            <a:extLst>
              <a:ext uri="{FF2B5EF4-FFF2-40B4-BE49-F238E27FC236}">
                <a16:creationId xmlns:a16="http://schemas.microsoft.com/office/drawing/2014/main" id="{1369EA67-71CD-290D-134C-BCF631A02DA4}"/>
              </a:ext>
            </a:extLst>
          </p:cNvPr>
          <p:cNvSpPr txBox="1"/>
          <p:nvPr/>
        </p:nvSpPr>
        <p:spPr>
          <a:xfrm>
            <a:off x="596788" y="998264"/>
            <a:ext cx="7757220" cy="923330"/>
          </a:xfrm>
          <a:prstGeom prst="rect">
            <a:avLst/>
          </a:prstGeom>
          <a:noFill/>
          <a:ln>
            <a:noFill/>
          </a:ln>
        </p:spPr>
        <p:txBody>
          <a:bodyPr wrap="square">
            <a:spAutoFit/>
          </a:bodyPr>
          <a:lstStyle/>
          <a:p>
            <a:pPr>
              <a:buNone/>
            </a:pPr>
            <a:r>
              <a:rPr lang="en-US" b="1" dirty="0"/>
              <a:t>Logic Theorist (1956) - Newell &amp; Simon</a:t>
            </a:r>
            <a:endParaRPr lang="en-US" dirty="0"/>
          </a:p>
          <a:p>
            <a:pPr marL="285750" lvl="1" indent="-173038">
              <a:buFont typeface="Arial" panose="020B0604020202020204" pitchFamily="34" charset="0"/>
              <a:buChar char="•"/>
            </a:pPr>
            <a:r>
              <a:rPr lang="en-US" dirty="0"/>
              <a:t>First program to prove mathematical theorems using logical reasoning</a:t>
            </a:r>
          </a:p>
          <a:p>
            <a:pPr marL="285750" lvl="1" indent="-173038">
              <a:buFont typeface="Arial" panose="020B0604020202020204" pitchFamily="34" charset="0"/>
              <a:buChar char="•"/>
            </a:pPr>
            <a:r>
              <a:rPr lang="en-US" dirty="0"/>
              <a:t>Demonstrated that machines could perform formal logical deduction</a:t>
            </a:r>
          </a:p>
        </p:txBody>
      </p:sp>
      <p:sp>
        <p:nvSpPr>
          <p:cNvPr id="5" name="TextBox 4">
            <a:extLst>
              <a:ext uri="{FF2B5EF4-FFF2-40B4-BE49-F238E27FC236}">
                <a16:creationId xmlns:a16="http://schemas.microsoft.com/office/drawing/2014/main" id="{0B39ADB0-1ACB-A3A5-6CEE-5F28BE861D71}"/>
              </a:ext>
            </a:extLst>
          </p:cNvPr>
          <p:cNvSpPr txBox="1"/>
          <p:nvPr/>
        </p:nvSpPr>
        <p:spPr>
          <a:xfrm>
            <a:off x="596788" y="2454140"/>
            <a:ext cx="4597253" cy="369332"/>
          </a:xfrm>
          <a:prstGeom prst="rect">
            <a:avLst/>
          </a:prstGeom>
          <a:noFill/>
          <a:ln>
            <a:noFill/>
          </a:ln>
        </p:spPr>
        <p:txBody>
          <a:bodyPr wrap="square">
            <a:spAutoFit/>
          </a:bodyPr>
          <a:lstStyle/>
          <a:p>
            <a:pPr>
              <a:buNone/>
            </a:pPr>
            <a:r>
              <a:rPr lang="en-US" b="1" dirty="0"/>
              <a:t>LISP (“List Processing”) (1958) - John McCarthy</a:t>
            </a:r>
          </a:p>
        </p:txBody>
      </p:sp>
      <p:pic>
        <p:nvPicPr>
          <p:cNvPr id="8" name="Picture 7">
            <a:hlinkClick r:id="rId2"/>
            <a:extLst>
              <a:ext uri="{FF2B5EF4-FFF2-40B4-BE49-F238E27FC236}">
                <a16:creationId xmlns:a16="http://schemas.microsoft.com/office/drawing/2014/main" id="{3B33425C-6E5F-F1D5-B950-331DE71C6774}"/>
              </a:ext>
            </a:extLst>
          </p:cNvPr>
          <p:cNvPicPr>
            <a:picLocks noChangeAspect="1"/>
          </p:cNvPicPr>
          <p:nvPr/>
        </p:nvPicPr>
        <p:blipFill>
          <a:blip r:embed="rId3"/>
          <a:stretch>
            <a:fillRect/>
          </a:stretch>
        </p:blipFill>
        <p:spPr>
          <a:xfrm>
            <a:off x="9272647" y="635268"/>
            <a:ext cx="2426082" cy="167033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BA05A2-A984-346F-5882-278182379659}"/>
                  </a:ext>
                </a:extLst>
              </p:cNvPr>
              <p:cNvSpPr txBox="1"/>
              <p:nvPr/>
            </p:nvSpPr>
            <p:spPr>
              <a:xfrm>
                <a:off x="1057469" y="2961019"/>
                <a:ext cx="10641260" cy="3508653"/>
              </a:xfrm>
              <a:prstGeom prst="rect">
                <a:avLst/>
              </a:prstGeom>
              <a:noFill/>
              <a:ln>
                <a:noFill/>
              </a:ln>
            </p:spPr>
            <p:txBody>
              <a:bodyPr wrap="square">
                <a:spAutoFit/>
              </a:bodyPr>
              <a:lstStyle/>
              <a:p>
                <a:pPr marL="285750" indent="-285750">
                  <a:spcAft>
                    <a:spcPts val="1200"/>
                  </a:spcAft>
                  <a:buFont typeface="Arial" panose="020B0604020202020204" pitchFamily="34" charset="0"/>
                  <a:buChar char="•"/>
                </a:pPr>
                <a:r>
                  <a:rPr lang="en-US" b="1" i="1" dirty="0"/>
                  <a:t>Symbolic Processing</a:t>
                </a:r>
                <a:r>
                  <a:rPr lang="en-US" dirty="0"/>
                  <a:t>: LISP was designed for manipulating symbols rather than numbers, making it ideal for AI tasks like logical reasoning and language understanding.</a:t>
                </a:r>
              </a:p>
              <a:p>
                <a:pPr marL="285750" indent="-285750">
                  <a:spcAft>
                    <a:spcPts val="1200"/>
                  </a:spcAft>
                  <a:buFont typeface="Arial" panose="020B0604020202020204" pitchFamily="34" charset="0"/>
                  <a:buChar char="•"/>
                </a:pPr>
                <a:r>
                  <a:rPr lang="en-US" b="1" i="1" dirty="0"/>
                  <a:t>Code-as-Data (Homoiconicity)</a:t>
                </a:r>
                <a:r>
                  <a:rPr lang="en-US" dirty="0"/>
                  <a:t>: LISP treats code and data interchangeably, allowing programs to manipulate their own structure—a powerful feature for AI and metaprogramming.</a:t>
                </a:r>
              </a:p>
              <a:p>
                <a:pPr marL="285750" indent="-285750">
                  <a:spcAft>
                    <a:spcPts val="1200"/>
                  </a:spcAft>
                  <a:buFont typeface="Arial" panose="020B0604020202020204" pitchFamily="34" charset="0"/>
                  <a:buChar char="•"/>
                </a:pPr>
                <a:r>
                  <a:rPr lang="en-US" b="1" i="1" dirty="0"/>
                  <a:t>Recursion-Friendly</a:t>
                </a:r>
                <a:r>
                  <a:rPr lang="en-US" dirty="0"/>
                  <a:t>: LISP supports recursive functions naturally, which is essential for many AI algorithms.</a:t>
                </a:r>
              </a:p>
              <a:p>
                <a:pPr marL="285750" indent="-285750">
                  <a:spcAft>
                    <a:spcPts val="1200"/>
                  </a:spcAft>
                  <a:buFont typeface="Arial" panose="020B0604020202020204" pitchFamily="34" charset="0"/>
                  <a:buChar char="•"/>
                </a:pPr>
                <a:r>
                  <a:rPr lang="en-US" b="1" i="1" dirty="0"/>
                  <a:t>Prefix Notation (Polish Notation)</a:t>
                </a:r>
                <a:r>
                  <a:rPr lang="en-US" dirty="0"/>
                  <a:t>: Uses fully parenthesized prefix notation, e.g.,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2</m:t>
                    </m:r>
                    <m:r>
                      <a:rPr lang="en-US" i="1" dirty="0" smtClean="0">
                        <a:latin typeface="Cambria Math" panose="02040503050406030204" pitchFamily="18" charset="0"/>
                      </a:rPr>
                      <m:t> </m:t>
                    </m:r>
                    <m:r>
                      <a:rPr lang="en-US" i="1" dirty="0" smtClean="0">
                        <a:latin typeface="Cambria Math" panose="02040503050406030204" pitchFamily="18" charset="0"/>
                      </a:rPr>
                      <m:t>3</m:t>
                    </m:r>
                    <m:r>
                      <a:rPr lang="en-US" i="1" dirty="0" smtClean="0">
                        <a:latin typeface="Cambria Math" panose="02040503050406030204" pitchFamily="18" charset="0"/>
                      </a:rPr>
                      <m:t>)</m:t>
                    </m:r>
                  </m:oMath>
                </a14:m>
                <a:r>
                  <a:rPr lang="en-US" dirty="0"/>
                  <a:t> instead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 + </m:t>
                    </m:r>
                    <m:r>
                      <a:rPr lang="en-US" i="1" dirty="0" smtClean="0">
                        <a:latin typeface="Cambria Math" panose="02040503050406030204" pitchFamily="18" charset="0"/>
                      </a:rPr>
                      <m:t>3</m:t>
                    </m:r>
                  </m:oMath>
                </a14:m>
                <a:r>
                  <a:rPr lang="en-US" dirty="0"/>
                  <a:t>.</a:t>
                </a:r>
              </a:p>
              <a:p>
                <a:pPr marL="285750" indent="-285750">
                  <a:spcAft>
                    <a:spcPts val="1200"/>
                  </a:spcAft>
                  <a:buFont typeface="Arial" panose="020B0604020202020204" pitchFamily="34" charset="0"/>
                  <a:buChar char="•"/>
                </a:pPr>
                <a:r>
                  <a:rPr lang="en-US" b="1" i="1" dirty="0"/>
                  <a:t>Garbage Collection</a:t>
                </a:r>
                <a:r>
                  <a:rPr lang="en-US" dirty="0"/>
                  <a:t>: One of the first languages to include automatic memory management.</a:t>
                </a:r>
              </a:p>
              <a:p>
                <a:pPr marL="285750" indent="-285750">
                  <a:spcAft>
                    <a:spcPts val="1200"/>
                  </a:spcAft>
                  <a:buFont typeface="Arial" panose="020B0604020202020204" pitchFamily="34" charset="0"/>
                  <a:buChar char="•"/>
                </a:pPr>
                <a:r>
                  <a:rPr lang="en-US" b="1" i="1" dirty="0"/>
                  <a:t>Extensibility</a:t>
                </a:r>
                <a:r>
                  <a:rPr lang="en-US" dirty="0"/>
                  <a:t>: Users can define new control structures and language features, making it highly adaptable.</a:t>
                </a:r>
              </a:p>
              <a:p>
                <a:pPr marL="285750" indent="-285750">
                  <a:spcAft>
                    <a:spcPts val="1200"/>
                  </a:spcAft>
                  <a:buFont typeface="Arial" panose="020B0604020202020204" pitchFamily="34" charset="0"/>
                  <a:buChar char="•"/>
                </a:pPr>
                <a:r>
                  <a:rPr lang="en-US" b="1" i="1" dirty="0"/>
                  <a:t>Influence</a:t>
                </a:r>
                <a:r>
                  <a:rPr lang="en-US" dirty="0"/>
                  <a:t>: It became the dominant language for symbolic AI research for decades.</a:t>
                </a:r>
              </a:p>
            </p:txBody>
          </p:sp>
        </mc:Choice>
        <mc:Fallback xmlns="">
          <p:sp>
            <p:nvSpPr>
              <p:cNvPr id="11" name="TextBox 10">
                <a:extLst>
                  <a:ext uri="{FF2B5EF4-FFF2-40B4-BE49-F238E27FC236}">
                    <a16:creationId xmlns:a16="http://schemas.microsoft.com/office/drawing/2014/main" id="{B0BA05A2-A984-346F-5882-278182379659}"/>
                  </a:ext>
                </a:extLst>
              </p:cNvPr>
              <p:cNvSpPr txBox="1">
                <a:spLocks noRot="1" noChangeAspect="1" noMove="1" noResize="1" noEditPoints="1" noAdjustHandles="1" noChangeArrowheads="1" noChangeShapeType="1" noTextEdit="1"/>
              </p:cNvSpPr>
              <p:nvPr/>
            </p:nvSpPr>
            <p:spPr>
              <a:xfrm>
                <a:off x="1057469" y="2961019"/>
                <a:ext cx="10641260" cy="3508653"/>
              </a:xfrm>
              <a:prstGeom prst="rect">
                <a:avLst/>
              </a:prstGeom>
              <a:blipFill>
                <a:blip r:embed="rId4"/>
                <a:stretch>
                  <a:fillRect l="-344" t="-1043" r="-344" b="-191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751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A5963-64D5-15A1-6963-A109BD9660C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CD2B22A-AF13-1C64-9249-6E4331C28719}"/>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Backward Chaining</a:t>
            </a:r>
          </a:p>
        </p:txBody>
      </p:sp>
      <p:sp>
        <p:nvSpPr>
          <p:cNvPr id="5" name="TextBox 4">
            <a:extLst>
              <a:ext uri="{FF2B5EF4-FFF2-40B4-BE49-F238E27FC236}">
                <a16:creationId xmlns:a16="http://schemas.microsoft.com/office/drawing/2014/main" id="{809E6578-0562-9F0E-665A-CDC24DBC3744}"/>
              </a:ext>
            </a:extLst>
          </p:cNvPr>
          <p:cNvSpPr txBox="1"/>
          <p:nvPr/>
        </p:nvSpPr>
        <p:spPr>
          <a:xfrm>
            <a:off x="1803694" y="2000526"/>
            <a:ext cx="8966848" cy="4401205"/>
          </a:xfrm>
          <a:prstGeom prst="rect">
            <a:avLst/>
          </a:prstGeom>
          <a:noFill/>
          <a:ln>
            <a:noFill/>
          </a:ln>
        </p:spPr>
        <p:txBody>
          <a:bodyPr wrap="square">
            <a:spAutoFit/>
          </a:bodyPr>
          <a:lstStyle/>
          <a:p>
            <a:pPr>
              <a:buNone/>
            </a:pPr>
            <a:r>
              <a:rPr lang="en-US" sz="2000" dirty="0">
                <a:solidFill>
                  <a:srgbClr val="000000"/>
                </a:solidFill>
                <a:effectLst/>
                <a:latin typeface="Consolas" panose="020B0609020204030204" pitchFamily="49" charset="0"/>
              </a:rPr>
              <a:t>BACKWARD_CHAINING</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KB</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goal</a:t>
            </a:r>
            <a:r>
              <a:rPr lang="en-US" sz="2000" b="1" dirty="0">
                <a:solidFill>
                  <a:srgbClr val="000080"/>
                </a:solidFill>
                <a:effectLst/>
                <a:latin typeface="Consolas" panose="020B0609020204030204" pitchFamily="49" charset="0"/>
              </a:rPr>
              <a:t>):</a:t>
            </a:r>
          </a:p>
          <a:p>
            <a:pPr>
              <a:buNone/>
            </a:pPr>
            <a:r>
              <a:rPr lang="en-US" sz="2000" b="1" dirty="0">
                <a:solidFill>
                  <a:srgbClr val="000080"/>
                </a:solidFill>
                <a:latin typeface="Consolas" panose="020B0609020204030204" pitchFamily="49" charset="0"/>
              </a:rPr>
              <a:t>    </a:t>
            </a:r>
            <a:r>
              <a:rPr lang="en-US" sz="2000" b="1" dirty="0">
                <a:solidFill>
                  <a:srgbClr val="0000FF"/>
                </a:solidFill>
                <a:effectLst/>
                <a:latin typeface="Consolas" panose="020B0609020204030204" pitchFamily="49" charset="0"/>
              </a:rPr>
              <a:t>if</a:t>
            </a:r>
            <a:r>
              <a:rPr lang="en-US" sz="2000" dirty="0">
                <a:solidFill>
                  <a:srgbClr val="000000"/>
                </a:solidFill>
                <a:effectLst/>
                <a:latin typeface="Consolas" panose="020B0609020204030204" pitchFamily="49" charset="0"/>
              </a:rPr>
              <a:t> goal </a:t>
            </a:r>
            <a:r>
              <a:rPr lang="en-US" sz="2000" b="1" dirty="0">
                <a:solidFill>
                  <a:srgbClr val="0000FF"/>
                </a:solidFill>
                <a:effectLst/>
                <a:latin typeface="Consolas" panose="020B0609020204030204" pitchFamily="49" charset="0"/>
              </a:rPr>
              <a:t>in</a:t>
            </a:r>
            <a:r>
              <a:rPr lang="en-US" sz="2000" dirty="0">
                <a:solidFill>
                  <a:srgbClr val="000000"/>
                </a:solidFill>
                <a:effectLst/>
                <a:latin typeface="Consolas" panose="020B0609020204030204" pitchFamily="49" charset="0"/>
              </a:rPr>
              <a:t> facts</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return</a:t>
            </a:r>
            <a:r>
              <a:rPr lang="en-US" sz="2000" dirty="0">
                <a:solidFill>
                  <a:srgbClr val="000000"/>
                </a:solidFill>
                <a:effectLst/>
                <a:latin typeface="Consolas" panose="020B0609020204030204" pitchFamily="49" charset="0"/>
              </a:rPr>
              <a:t> </a:t>
            </a:r>
            <a:r>
              <a:rPr lang="en-US" sz="2000" b="1" dirty="0">
                <a:solidFill>
                  <a:srgbClr val="880088"/>
                </a:solidFill>
                <a:effectLst/>
                <a:latin typeface="Consolas" panose="020B0609020204030204" pitchFamily="49" charset="0"/>
              </a:rPr>
              <a:t>True</a:t>
            </a:r>
          </a:p>
          <a:p>
            <a:pPr>
              <a:buNone/>
            </a:pPr>
            <a:endParaRPr lang="en-US" sz="2000" b="1" dirty="0">
              <a:solidFill>
                <a:srgbClr val="880088"/>
              </a:solidFill>
              <a:latin typeface="Consolas" panose="020B0609020204030204" pitchFamily="49" charset="0"/>
            </a:endParaRPr>
          </a:p>
          <a:p>
            <a:pPr>
              <a:buNone/>
            </a:pPr>
            <a:r>
              <a:rPr lang="en-US" sz="2000" b="1" dirty="0">
                <a:solidFill>
                  <a:srgbClr val="880088"/>
                </a:solidFill>
                <a:latin typeface="Consolas" panose="020B0609020204030204" pitchFamily="49" charset="0"/>
              </a:rPr>
              <a:t>    </a:t>
            </a:r>
            <a:r>
              <a:rPr lang="en-US" sz="2000" b="1" dirty="0">
                <a:solidFill>
                  <a:srgbClr val="0000FF"/>
                </a:solidFill>
                <a:effectLst/>
                <a:latin typeface="Consolas" panose="020B0609020204030204" pitchFamily="49" charset="0"/>
              </a:rPr>
              <a:t>for</a:t>
            </a:r>
            <a:r>
              <a:rPr lang="en-US" sz="2000" dirty="0">
                <a:solidFill>
                  <a:srgbClr val="000000"/>
                </a:solidFill>
                <a:effectLst/>
                <a:latin typeface="Consolas" panose="020B0609020204030204" pitchFamily="49" charset="0"/>
              </a:rPr>
              <a:t> each rule </a:t>
            </a:r>
            <a:r>
              <a:rPr lang="en-US" sz="2000" b="1" dirty="0">
                <a:solidFill>
                  <a:srgbClr val="0000FF"/>
                </a:solidFill>
                <a:effectLst/>
                <a:latin typeface="Consolas" panose="020B0609020204030204" pitchFamily="49" charset="0"/>
              </a:rPr>
              <a:t>in</a:t>
            </a:r>
            <a:r>
              <a:rPr lang="en-US" sz="2000" dirty="0">
                <a:solidFill>
                  <a:srgbClr val="000000"/>
                </a:solidFill>
                <a:effectLst/>
                <a:latin typeface="Consolas" panose="020B0609020204030204" pitchFamily="49" charset="0"/>
              </a:rPr>
              <a:t> KB</a:t>
            </a:r>
            <a:r>
              <a:rPr lang="en-US" sz="2000" b="1" dirty="0">
                <a:solidFill>
                  <a:srgbClr val="000080"/>
                </a:solidFill>
                <a:effectLst/>
                <a:latin typeface="Consolas" panose="020B0609020204030204" pitchFamily="49" charset="0"/>
              </a:rPr>
              <a:t>:</a:t>
            </a:r>
          </a:p>
          <a:p>
            <a:pPr>
              <a:buNone/>
            </a:pPr>
            <a:r>
              <a:rPr lang="en-US" sz="2000" b="1" dirty="0">
                <a:solidFill>
                  <a:srgbClr val="0000FF"/>
                </a:solidFill>
                <a:effectLst/>
                <a:latin typeface="Consolas" panose="020B0609020204030204" pitchFamily="49" charset="0"/>
              </a:rPr>
              <a:t>        if</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rule</a:t>
            </a:r>
            <a:r>
              <a:rPr lang="en-US" sz="2000" b="1" dirty="0" err="1">
                <a:solidFill>
                  <a:srgbClr val="000080"/>
                </a:solidFill>
                <a:effectLst/>
                <a:latin typeface="Consolas" panose="020B0609020204030204" pitchFamily="49" charset="0"/>
              </a:rPr>
              <a:t>.</a:t>
            </a:r>
            <a:r>
              <a:rPr lang="en-US" sz="2000" dirty="0" err="1">
                <a:solidFill>
                  <a:srgbClr val="000000"/>
                </a:solidFill>
                <a:effectLst/>
                <a:latin typeface="Consolas" panose="020B0609020204030204" pitchFamily="49" charset="0"/>
              </a:rPr>
              <a:t>conclusion</a:t>
            </a:r>
            <a:r>
              <a:rPr lang="en-US" sz="2000" dirty="0">
                <a:solidFill>
                  <a:srgbClr val="000000"/>
                </a:solidFill>
                <a:effectLst/>
                <a:latin typeface="Consolas" panose="020B0609020204030204" pitchFamily="49" charset="0"/>
              </a:rPr>
              <a:t> </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goal</a:t>
            </a:r>
            <a:r>
              <a:rPr lang="en-US" sz="2000" b="1" dirty="0">
                <a:solidFill>
                  <a:srgbClr val="000080"/>
                </a:solidFill>
                <a:effectLst/>
                <a:latin typeface="Consolas" panose="020B0609020204030204" pitchFamily="49" charset="0"/>
              </a:rPr>
              <a:t>:</a:t>
            </a:r>
          </a:p>
          <a:p>
            <a:pPr>
              <a:buNone/>
            </a:pPr>
            <a:r>
              <a:rPr lang="en-US" sz="2000" b="1" dirty="0">
                <a:solidFill>
                  <a:srgbClr val="000080"/>
                </a:solidFill>
                <a:effectLst/>
                <a:latin typeface="Consolas" panose="020B0609020204030204" pitchFamily="49" charset="0"/>
              </a:rPr>
              <a:t>            </a:t>
            </a:r>
            <a:r>
              <a:rPr lang="en-US" sz="2000" b="1" dirty="0">
                <a:solidFill>
                  <a:srgbClr val="0000FF"/>
                </a:solidFill>
                <a:effectLst/>
                <a:latin typeface="Consolas" panose="020B0609020204030204" pitchFamily="49" charset="0"/>
              </a:rPr>
              <a:t>if</a:t>
            </a:r>
            <a:r>
              <a:rPr lang="en-US" sz="2000" dirty="0">
                <a:solidFill>
                  <a:srgbClr val="000000"/>
                </a:solidFill>
                <a:effectLst/>
                <a:latin typeface="Consolas" panose="020B0609020204030204" pitchFamily="49" charset="0"/>
              </a:rPr>
              <a:t> PROVE_PREMISES</a:t>
            </a:r>
            <a:r>
              <a:rPr lang="en-US" sz="2000" b="1" dirty="0">
                <a:solidFill>
                  <a:srgbClr val="000080"/>
                </a:solidFill>
                <a:effectLst/>
                <a:latin typeface="Consolas" panose="020B0609020204030204" pitchFamily="49" charset="0"/>
              </a:rPr>
              <a:t>(</a:t>
            </a:r>
            <a:r>
              <a:rPr lang="en-US" sz="2000" dirty="0" err="1">
                <a:solidFill>
                  <a:srgbClr val="000000"/>
                </a:solidFill>
                <a:effectLst/>
                <a:latin typeface="Consolas" panose="020B0609020204030204" pitchFamily="49" charset="0"/>
              </a:rPr>
              <a:t>rule</a:t>
            </a:r>
            <a:r>
              <a:rPr lang="en-US" sz="2000" b="1" dirty="0" err="1">
                <a:solidFill>
                  <a:srgbClr val="000080"/>
                </a:solidFill>
                <a:effectLst/>
                <a:latin typeface="Consolas" panose="020B0609020204030204" pitchFamily="49" charset="0"/>
              </a:rPr>
              <a:t>.</a:t>
            </a:r>
            <a:r>
              <a:rPr lang="en-US" sz="2000" dirty="0" err="1">
                <a:solidFill>
                  <a:srgbClr val="000000"/>
                </a:solidFill>
                <a:effectLst/>
                <a:latin typeface="Consolas" panose="020B0609020204030204" pitchFamily="49" charset="0"/>
              </a:rPr>
              <a:t>conditions</a:t>
            </a:r>
            <a:r>
              <a:rPr lang="en-US" sz="2000" b="1" dirty="0">
                <a:solidFill>
                  <a:srgbClr val="000080"/>
                </a:solidFill>
                <a:effectLst/>
                <a:latin typeface="Consolas" panose="020B0609020204030204" pitchFamily="49" charset="0"/>
              </a:rPr>
              <a:t>):</a:t>
            </a:r>
          </a:p>
          <a:p>
            <a:pPr>
              <a:buNone/>
            </a:pPr>
            <a:r>
              <a:rPr lang="en-US" sz="2000" b="1" dirty="0">
                <a:solidFill>
                  <a:srgbClr val="000080"/>
                </a:solidFill>
                <a:latin typeface="Consolas" panose="020B0609020204030204" pitchFamily="49" charset="0"/>
              </a:rPr>
              <a:t>                </a:t>
            </a:r>
            <a:r>
              <a:rPr lang="en-US" sz="2000" b="1" dirty="0">
                <a:solidFill>
                  <a:srgbClr val="0000FF"/>
                </a:solidFill>
                <a:effectLst/>
                <a:latin typeface="Consolas" panose="020B0609020204030204" pitchFamily="49" charset="0"/>
              </a:rPr>
              <a:t>return</a:t>
            </a:r>
            <a:r>
              <a:rPr lang="en-US" sz="2000" dirty="0">
                <a:solidFill>
                  <a:srgbClr val="000000"/>
                </a:solidFill>
                <a:effectLst/>
                <a:latin typeface="Consolas" panose="020B0609020204030204" pitchFamily="49" charset="0"/>
              </a:rPr>
              <a:t> </a:t>
            </a:r>
            <a:r>
              <a:rPr lang="en-US" sz="2000" b="1" dirty="0">
                <a:solidFill>
                  <a:srgbClr val="880088"/>
                </a:solidFill>
                <a:effectLst/>
                <a:latin typeface="Consolas" panose="020B0609020204030204" pitchFamily="49" charset="0"/>
              </a:rPr>
              <a:t>True</a:t>
            </a:r>
          </a:p>
          <a:p>
            <a:pPr>
              <a:buNone/>
            </a:pPr>
            <a:r>
              <a:rPr lang="en-US" sz="2000" b="1" dirty="0">
                <a:solidFill>
                  <a:srgbClr val="880088"/>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return</a:t>
            </a:r>
            <a:r>
              <a:rPr lang="en-US" sz="2000" dirty="0">
                <a:solidFill>
                  <a:srgbClr val="000000"/>
                </a:solidFill>
                <a:effectLst/>
                <a:latin typeface="Consolas" panose="020B0609020204030204" pitchFamily="49" charset="0"/>
              </a:rPr>
              <a:t> </a:t>
            </a:r>
            <a:r>
              <a:rPr lang="en-US" sz="2000" b="1" dirty="0">
                <a:solidFill>
                  <a:srgbClr val="880088"/>
                </a:solidFill>
                <a:effectLst/>
                <a:latin typeface="Consolas" panose="020B0609020204030204" pitchFamily="49" charset="0"/>
              </a:rPr>
              <a:t>False</a:t>
            </a:r>
          </a:p>
          <a:p>
            <a:pPr>
              <a:buNone/>
            </a:pPr>
            <a:endParaRPr lang="en-US" sz="2000" b="1" dirty="0">
              <a:solidFill>
                <a:srgbClr val="880088"/>
              </a:solidFill>
              <a:latin typeface="Consolas" panose="020B0609020204030204" pitchFamily="49" charset="0"/>
            </a:endParaRPr>
          </a:p>
          <a:p>
            <a:pPr>
              <a:buNone/>
            </a:pPr>
            <a:r>
              <a:rPr lang="en-US" sz="2000" dirty="0">
                <a:solidFill>
                  <a:srgbClr val="000000"/>
                </a:solidFill>
                <a:effectLst/>
                <a:latin typeface="Consolas" panose="020B0609020204030204" pitchFamily="49" charset="0"/>
              </a:rPr>
              <a:t>PROVE_PREMISES</a:t>
            </a:r>
            <a:r>
              <a:rPr lang="en-US" sz="2000" b="1" dirty="0">
                <a:solidFill>
                  <a:srgbClr val="000080"/>
                </a:solidFill>
                <a:effectLst/>
                <a:latin typeface="Consolas" panose="020B0609020204030204" pitchFamily="49" charset="0"/>
              </a:rPr>
              <a:t>(</a:t>
            </a:r>
            <a:r>
              <a:rPr lang="en-US" sz="2000" dirty="0">
                <a:solidFill>
                  <a:srgbClr val="000000"/>
                </a:solidFill>
                <a:latin typeface="Consolas" panose="020B0609020204030204" pitchFamily="49" charset="0"/>
              </a:rPr>
              <a:t>premises</a:t>
            </a:r>
            <a:r>
              <a:rPr lang="en-US" sz="2000" b="1" dirty="0">
                <a:solidFill>
                  <a:srgbClr val="000080"/>
                </a:solidFill>
                <a:effectLst/>
                <a:latin typeface="Consolas" panose="020B0609020204030204" pitchFamily="49" charset="0"/>
              </a:rPr>
              <a:t>):</a:t>
            </a:r>
          </a:p>
          <a:p>
            <a:pPr>
              <a:buNone/>
            </a:pPr>
            <a:r>
              <a:rPr lang="en-US" sz="2000" b="1" dirty="0">
                <a:solidFill>
                  <a:srgbClr val="000080"/>
                </a:solidFill>
                <a:latin typeface="Consolas" panose="020B0609020204030204" pitchFamily="49" charset="0"/>
              </a:rPr>
              <a:t>    </a:t>
            </a:r>
            <a:r>
              <a:rPr lang="en-US" sz="2000" b="1" dirty="0">
                <a:solidFill>
                  <a:srgbClr val="0000FF"/>
                </a:solidFill>
                <a:effectLst/>
                <a:latin typeface="Consolas" panose="020B0609020204030204" pitchFamily="49" charset="0"/>
              </a:rPr>
              <a:t>for</a:t>
            </a:r>
            <a:r>
              <a:rPr lang="en-US" sz="2000" dirty="0">
                <a:solidFill>
                  <a:srgbClr val="000000"/>
                </a:solidFill>
                <a:effectLst/>
                <a:latin typeface="Consolas" panose="020B0609020204030204" pitchFamily="49" charset="0"/>
              </a:rPr>
              <a:t> each premise </a:t>
            </a:r>
            <a:r>
              <a:rPr lang="en-US" sz="2000" b="1" dirty="0">
                <a:solidFill>
                  <a:srgbClr val="0000FF"/>
                </a:solidFill>
                <a:effectLst/>
                <a:latin typeface="Consolas" panose="020B0609020204030204" pitchFamily="49" charset="0"/>
              </a:rPr>
              <a:t>in</a:t>
            </a:r>
            <a:r>
              <a:rPr lang="en-US" sz="2000" dirty="0">
                <a:solidFill>
                  <a:srgbClr val="000000"/>
                </a:solidFill>
                <a:effectLst/>
                <a:latin typeface="Consolas" panose="020B0609020204030204" pitchFamily="49" charset="0"/>
              </a:rPr>
              <a:t> premises</a:t>
            </a:r>
            <a:r>
              <a:rPr lang="en-US" sz="2000" b="1" dirty="0">
                <a:solidFill>
                  <a:srgbClr val="000080"/>
                </a:solidFill>
                <a:effectLst/>
                <a:latin typeface="Consolas" panose="020B0609020204030204" pitchFamily="49" charset="0"/>
              </a:rPr>
              <a:t>:</a:t>
            </a:r>
          </a:p>
          <a:p>
            <a:pPr>
              <a:buNone/>
            </a:pPr>
            <a:r>
              <a:rPr lang="en-US" sz="2000" b="1" dirty="0">
                <a:solidFill>
                  <a:srgbClr val="000080"/>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if</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not</a:t>
            </a:r>
            <a:r>
              <a:rPr lang="en-US" sz="2000" dirty="0">
                <a:solidFill>
                  <a:srgbClr val="000000"/>
                </a:solidFill>
                <a:effectLst/>
                <a:latin typeface="Consolas" panose="020B0609020204030204" pitchFamily="49" charset="0"/>
              </a:rPr>
              <a:t> BACKWARD_CHAINING</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KB</a:t>
            </a:r>
            <a:r>
              <a:rPr lang="en-US" sz="2000" b="1" dirty="0">
                <a:solidFill>
                  <a:srgbClr val="000080"/>
                </a:solidFill>
                <a:effectLst/>
                <a:latin typeface="Consolas" panose="020B0609020204030204" pitchFamily="49" charset="0"/>
              </a:rPr>
              <a:t>,</a:t>
            </a:r>
            <a:r>
              <a:rPr lang="en-US" sz="2000" dirty="0">
                <a:solidFill>
                  <a:srgbClr val="000000"/>
                </a:solidFill>
                <a:effectLst/>
                <a:latin typeface="Consolas" panose="020B0609020204030204" pitchFamily="49" charset="0"/>
              </a:rPr>
              <a:t> premise</a:t>
            </a:r>
            <a:r>
              <a:rPr lang="en-US" sz="2000" b="1" dirty="0">
                <a:solidFill>
                  <a:srgbClr val="000080"/>
                </a:solidFill>
                <a:effectLst/>
                <a:latin typeface="Consolas" panose="020B0609020204030204" pitchFamily="49" charset="0"/>
              </a:rPr>
              <a:t>):</a:t>
            </a:r>
          </a:p>
          <a:p>
            <a:pPr>
              <a:buNone/>
            </a:pPr>
            <a:r>
              <a:rPr lang="en-US" sz="2000" b="1" dirty="0">
                <a:solidFill>
                  <a:srgbClr val="000080"/>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return</a:t>
            </a:r>
            <a:r>
              <a:rPr lang="en-US" sz="2000" dirty="0">
                <a:solidFill>
                  <a:srgbClr val="000000"/>
                </a:solidFill>
                <a:effectLst/>
                <a:latin typeface="Consolas" panose="020B0609020204030204" pitchFamily="49" charset="0"/>
              </a:rPr>
              <a:t> </a:t>
            </a:r>
            <a:r>
              <a:rPr lang="en-US" sz="2000" b="1" dirty="0">
                <a:solidFill>
                  <a:srgbClr val="880088"/>
                </a:solidFill>
                <a:effectLst/>
                <a:latin typeface="Consolas" panose="020B0609020204030204" pitchFamily="49" charset="0"/>
              </a:rPr>
              <a:t>False</a:t>
            </a:r>
          </a:p>
          <a:p>
            <a:pPr>
              <a:buNone/>
            </a:pPr>
            <a:r>
              <a:rPr lang="en-US" sz="2000" b="1" dirty="0">
                <a:solidFill>
                  <a:srgbClr val="880088"/>
                </a:solidFill>
                <a:latin typeface="Consolas" panose="020B0609020204030204" pitchFamily="49" charset="0"/>
              </a:rPr>
              <a:t>   </a:t>
            </a:r>
            <a:r>
              <a:rPr lang="en-US" sz="2000" dirty="0">
                <a:solidFill>
                  <a:srgbClr val="000000"/>
                </a:solidFill>
                <a:effectLst/>
                <a:latin typeface="Consolas" panose="020B0609020204030204" pitchFamily="49" charset="0"/>
              </a:rPr>
              <a:t> </a:t>
            </a:r>
            <a:r>
              <a:rPr lang="en-US" sz="2000" b="1" dirty="0">
                <a:solidFill>
                  <a:srgbClr val="0000FF"/>
                </a:solidFill>
                <a:effectLst/>
                <a:latin typeface="Consolas" panose="020B0609020204030204" pitchFamily="49" charset="0"/>
              </a:rPr>
              <a:t>return</a:t>
            </a:r>
            <a:r>
              <a:rPr lang="en-US" sz="2000" dirty="0">
                <a:solidFill>
                  <a:srgbClr val="000000"/>
                </a:solidFill>
                <a:effectLst/>
                <a:latin typeface="Consolas" panose="020B0609020204030204" pitchFamily="49" charset="0"/>
              </a:rPr>
              <a:t> </a:t>
            </a:r>
            <a:r>
              <a:rPr lang="en-US" sz="2000" b="1" dirty="0">
                <a:solidFill>
                  <a:srgbClr val="880088"/>
                </a:solidFill>
                <a:effectLst/>
                <a:latin typeface="Consolas" panose="020B0609020204030204" pitchFamily="49" charset="0"/>
              </a:rPr>
              <a:t>True</a:t>
            </a:r>
            <a:endParaRPr lang="en-US" sz="2000" dirty="0">
              <a:effectLst/>
              <a:latin typeface="Consolas" panose="020B0609020204030204" pitchFamily="49" charset="0"/>
            </a:endParaRPr>
          </a:p>
        </p:txBody>
      </p:sp>
      <p:sp>
        <p:nvSpPr>
          <p:cNvPr id="3" name="TextBox 2">
            <a:extLst>
              <a:ext uri="{FF2B5EF4-FFF2-40B4-BE49-F238E27FC236}">
                <a16:creationId xmlns:a16="http://schemas.microsoft.com/office/drawing/2014/main" id="{AA580BED-47D5-061A-EB99-6A04EFDF6342}"/>
              </a:ext>
            </a:extLst>
          </p:cNvPr>
          <p:cNvSpPr txBox="1"/>
          <p:nvPr/>
        </p:nvSpPr>
        <p:spPr>
          <a:xfrm>
            <a:off x="577048" y="764046"/>
            <a:ext cx="11034943" cy="923330"/>
          </a:xfrm>
          <a:prstGeom prst="rect">
            <a:avLst/>
          </a:prstGeom>
          <a:noFill/>
          <a:ln>
            <a:noFill/>
          </a:ln>
        </p:spPr>
        <p:txBody>
          <a:bodyPr wrap="square">
            <a:spAutoFit/>
          </a:bodyPr>
          <a:lstStyle/>
          <a:p>
            <a:r>
              <a:rPr lang="en-US" dirty="0"/>
              <a:t>Think of the goal as being the root of a tree. Backward chaining is an inference technique that starts with a goal and builds that tree downward using the rules set. Ultimately, if the leaves of that tree are all in the known set of facts, we have deduced our goal from the knowledge base.  </a:t>
            </a:r>
          </a:p>
        </p:txBody>
      </p:sp>
      <p:grpSp>
        <p:nvGrpSpPr>
          <p:cNvPr id="26" name="Group 25">
            <a:extLst>
              <a:ext uri="{FF2B5EF4-FFF2-40B4-BE49-F238E27FC236}">
                <a16:creationId xmlns:a16="http://schemas.microsoft.com/office/drawing/2014/main" id="{2D6A8622-B689-14AE-C759-FE1CB992EBAC}"/>
              </a:ext>
            </a:extLst>
          </p:cNvPr>
          <p:cNvGrpSpPr/>
          <p:nvPr/>
        </p:nvGrpSpPr>
        <p:grpSpPr>
          <a:xfrm>
            <a:off x="342760" y="3013501"/>
            <a:ext cx="6487663" cy="830997"/>
            <a:chOff x="-665983" y="3013501"/>
            <a:chExt cx="6487663" cy="830997"/>
          </a:xfrm>
        </p:grpSpPr>
        <p:sp>
          <p:nvSpPr>
            <p:cNvPr id="6" name="TextBox 5">
              <a:extLst>
                <a:ext uri="{FF2B5EF4-FFF2-40B4-BE49-F238E27FC236}">
                  <a16:creationId xmlns:a16="http://schemas.microsoft.com/office/drawing/2014/main" id="{7D00079E-F1A8-D371-EF4D-3254E9B4922B}"/>
                </a:ext>
              </a:extLst>
            </p:cNvPr>
            <p:cNvSpPr txBox="1"/>
            <p:nvPr/>
          </p:nvSpPr>
          <p:spPr>
            <a:xfrm>
              <a:off x="-665983" y="3013501"/>
              <a:ext cx="1753265" cy="830997"/>
            </a:xfrm>
            <a:prstGeom prst="rect">
              <a:avLst/>
            </a:prstGeom>
            <a:noFill/>
            <a:ln w="25400">
              <a:solidFill>
                <a:srgbClr val="FF6600"/>
              </a:solidFill>
            </a:ln>
            <a:effectLst/>
          </p:spPr>
          <p:txBody>
            <a:bodyPr wrap="square">
              <a:spAutoFit/>
            </a:bodyPr>
            <a:lstStyle/>
            <a:p>
              <a:pPr>
                <a:spcAft>
                  <a:spcPts val="1200"/>
                </a:spcAft>
              </a:pPr>
              <a:r>
                <a:rPr lang="en-US" sz="1600" dirty="0"/>
                <a:t>Does a rule’s conclusion, match our current goal?</a:t>
              </a:r>
            </a:p>
          </p:txBody>
        </p:sp>
        <p:sp>
          <p:nvSpPr>
            <p:cNvPr id="8" name="TextBox 7">
              <a:extLst>
                <a:ext uri="{FF2B5EF4-FFF2-40B4-BE49-F238E27FC236}">
                  <a16:creationId xmlns:a16="http://schemas.microsoft.com/office/drawing/2014/main" id="{CBFA46AB-E937-EB8B-0CDC-A2F168D3D3A4}"/>
                </a:ext>
              </a:extLst>
            </p:cNvPr>
            <p:cNvSpPr txBox="1"/>
            <p:nvPr/>
          </p:nvSpPr>
          <p:spPr>
            <a:xfrm>
              <a:off x="1963497" y="3223545"/>
              <a:ext cx="3858183" cy="365475"/>
            </a:xfrm>
            <a:prstGeom prst="rect">
              <a:avLst/>
            </a:prstGeom>
            <a:noFill/>
            <a:ln w="25400">
              <a:solidFill>
                <a:srgbClr val="FF6600"/>
              </a:solidFill>
            </a:ln>
            <a:effectLst/>
          </p:spPr>
          <p:txBody>
            <a:bodyPr wrap="square">
              <a:spAutoFit/>
            </a:bodyPr>
            <a:lstStyle/>
            <a:p>
              <a:pPr>
                <a:spcAft>
                  <a:spcPts val="1200"/>
                </a:spcAft>
              </a:pPr>
              <a:endParaRPr lang="en-US" sz="1600" dirty="0"/>
            </a:p>
          </p:txBody>
        </p:sp>
      </p:grpSp>
      <p:grpSp>
        <p:nvGrpSpPr>
          <p:cNvPr id="28" name="Group 27">
            <a:extLst>
              <a:ext uri="{FF2B5EF4-FFF2-40B4-BE49-F238E27FC236}">
                <a16:creationId xmlns:a16="http://schemas.microsoft.com/office/drawing/2014/main" id="{3DBA96BC-EDAB-FC08-FE8B-9D763934C899}"/>
              </a:ext>
            </a:extLst>
          </p:cNvPr>
          <p:cNvGrpSpPr/>
          <p:nvPr/>
        </p:nvGrpSpPr>
        <p:grpSpPr>
          <a:xfrm>
            <a:off x="2449957" y="5082323"/>
            <a:ext cx="9162034" cy="933848"/>
            <a:chOff x="2449957" y="5082323"/>
            <a:chExt cx="9162034" cy="933848"/>
          </a:xfrm>
        </p:grpSpPr>
        <p:sp>
          <p:nvSpPr>
            <p:cNvPr id="18" name="TextBox 17">
              <a:extLst>
                <a:ext uri="{FF2B5EF4-FFF2-40B4-BE49-F238E27FC236}">
                  <a16:creationId xmlns:a16="http://schemas.microsoft.com/office/drawing/2014/main" id="{BD9FD2BB-DA01-6C36-374F-BF21B2B006DB}"/>
                </a:ext>
              </a:extLst>
            </p:cNvPr>
            <p:cNvSpPr txBox="1"/>
            <p:nvPr/>
          </p:nvSpPr>
          <p:spPr>
            <a:xfrm>
              <a:off x="9026602" y="5203592"/>
              <a:ext cx="2585389" cy="584775"/>
            </a:xfrm>
            <a:prstGeom prst="rect">
              <a:avLst/>
            </a:prstGeom>
            <a:noFill/>
            <a:ln w="25400">
              <a:solidFill>
                <a:srgbClr val="008B8B"/>
              </a:solidFill>
            </a:ln>
            <a:effectLst/>
          </p:spPr>
          <p:txBody>
            <a:bodyPr wrap="square">
              <a:spAutoFit/>
            </a:bodyPr>
            <a:lstStyle/>
            <a:p>
              <a:pPr>
                <a:spcAft>
                  <a:spcPts val="1200"/>
                </a:spcAft>
              </a:pPr>
              <a:r>
                <a:rPr lang="en-US" sz="1600" dirty="0"/>
                <a:t>Must satisfy all premises for a rule to infer its conclusion.</a:t>
              </a:r>
            </a:p>
          </p:txBody>
        </p:sp>
        <p:sp>
          <p:nvSpPr>
            <p:cNvPr id="19" name="TextBox 18">
              <a:extLst>
                <a:ext uri="{FF2B5EF4-FFF2-40B4-BE49-F238E27FC236}">
                  <a16:creationId xmlns:a16="http://schemas.microsoft.com/office/drawing/2014/main" id="{1A2501DA-AF57-5232-1F45-62C5AAF2E551}"/>
                </a:ext>
              </a:extLst>
            </p:cNvPr>
            <p:cNvSpPr txBox="1"/>
            <p:nvPr/>
          </p:nvSpPr>
          <p:spPr>
            <a:xfrm>
              <a:off x="2449957" y="5082323"/>
              <a:ext cx="5928023" cy="933848"/>
            </a:xfrm>
            <a:prstGeom prst="rect">
              <a:avLst/>
            </a:prstGeom>
            <a:noFill/>
            <a:ln w="25400">
              <a:solidFill>
                <a:srgbClr val="008B8B"/>
              </a:solidFill>
            </a:ln>
            <a:effectLst/>
          </p:spPr>
          <p:txBody>
            <a:bodyPr wrap="square">
              <a:spAutoFit/>
            </a:bodyPr>
            <a:lstStyle/>
            <a:p>
              <a:pPr>
                <a:spcAft>
                  <a:spcPts val="1200"/>
                </a:spcAft>
              </a:pPr>
              <a:endParaRPr lang="en-US" sz="1600" dirty="0"/>
            </a:p>
          </p:txBody>
        </p:sp>
      </p:grpSp>
      <p:grpSp>
        <p:nvGrpSpPr>
          <p:cNvPr id="20" name="Group 19">
            <a:extLst>
              <a:ext uri="{FF2B5EF4-FFF2-40B4-BE49-F238E27FC236}">
                <a16:creationId xmlns:a16="http://schemas.microsoft.com/office/drawing/2014/main" id="{677DFF5B-7A38-A504-257E-C4DA8C26BA5F}"/>
              </a:ext>
            </a:extLst>
          </p:cNvPr>
          <p:cNvGrpSpPr/>
          <p:nvPr/>
        </p:nvGrpSpPr>
        <p:grpSpPr>
          <a:xfrm>
            <a:off x="2449957" y="2376928"/>
            <a:ext cx="8203529" cy="338554"/>
            <a:chOff x="1083074" y="1473694"/>
            <a:chExt cx="8203529" cy="338554"/>
          </a:xfrm>
        </p:grpSpPr>
        <p:sp>
          <p:nvSpPr>
            <p:cNvPr id="21" name="TextBox 20">
              <a:extLst>
                <a:ext uri="{FF2B5EF4-FFF2-40B4-BE49-F238E27FC236}">
                  <a16:creationId xmlns:a16="http://schemas.microsoft.com/office/drawing/2014/main" id="{C6854E4F-741D-1970-7A94-1036631D2A1D}"/>
                </a:ext>
              </a:extLst>
            </p:cNvPr>
            <p:cNvSpPr txBox="1"/>
            <p:nvPr/>
          </p:nvSpPr>
          <p:spPr>
            <a:xfrm>
              <a:off x="7011097" y="1473694"/>
              <a:ext cx="2275506" cy="338554"/>
            </a:xfrm>
            <a:prstGeom prst="rect">
              <a:avLst/>
            </a:prstGeom>
            <a:noFill/>
            <a:ln w="25400">
              <a:solidFill>
                <a:srgbClr val="1306BA"/>
              </a:solidFill>
            </a:ln>
            <a:effectLst/>
          </p:spPr>
          <p:txBody>
            <a:bodyPr wrap="square">
              <a:spAutoFit/>
            </a:bodyPr>
            <a:lstStyle/>
            <a:p>
              <a:pPr>
                <a:spcAft>
                  <a:spcPts val="1200"/>
                </a:spcAft>
              </a:pPr>
              <a:r>
                <a:rPr lang="en-US" sz="1600" dirty="0"/>
                <a:t>Base case: goal is known.</a:t>
              </a:r>
            </a:p>
          </p:txBody>
        </p:sp>
        <p:sp>
          <p:nvSpPr>
            <p:cNvPr id="22" name="TextBox 21">
              <a:extLst>
                <a:ext uri="{FF2B5EF4-FFF2-40B4-BE49-F238E27FC236}">
                  <a16:creationId xmlns:a16="http://schemas.microsoft.com/office/drawing/2014/main" id="{E110CF55-7136-CC2F-C610-CF72FA71C660}"/>
                </a:ext>
              </a:extLst>
            </p:cNvPr>
            <p:cNvSpPr txBox="1"/>
            <p:nvPr/>
          </p:nvSpPr>
          <p:spPr>
            <a:xfrm>
              <a:off x="1083074" y="1473694"/>
              <a:ext cx="4090906" cy="305312"/>
            </a:xfrm>
            <a:prstGeom prst="rect">
              <a:avLst/>
            </a:prstGeom>
            <a:noFill/>
            <a:ln w="25400">
              <a:solidFill>
                <a:srgbClr val="1306BA"/>
              </a:solidFill>
            </a:ln>
            <a:effectLst/>
          </p:spPr>
          <p:txBody>
            <a:bodyPr wrap="square">
              <a:spAutoFit/>
            </a:bodyPr>
            <a:lstStyle/>
            <a:p>
              <a:pPr>
                <a:spcAft>
                  <a:spcPts val="1200"/>
                </a:spcAft>
              </a:pPr>
              <a:endParaRPr lang="en-US" sz="1600" dirty="0"/>
            </a:p>
          </p:txBody>
        </p:sp>
      </p:grpSp>
      <p:grpSp>
        <p:nvGrpSpPr>
          <p:cNvPr id="27" name="Group 26">
            <a:extLst>
              <a:ext uri="{FF2B5EF4-FFF2-40B4-BE49-F238E27FC236}">
                <a16:creationId xmlns:a16="http://schemas.microsoft.com/office/drawing/2014/main" id="{9D23DC4F-B3FB-947E-D1FE-4AB1338920C7}"/>
              </a:ext>
            </a:extLst>
          </p:cNvPr>
          <p:cNvGrpSpPr/>
          <p:nvPr/>
        </p:nvGrpSpPr>
        <p:grpSpPr>
          <a:xfrm>
            <a:off x="3556123" y="3515670"/>
            <a:ext cx="7557933" cy="584775"/>
            <a:chOff x="2547380" y="3515670"/>
            <a:chExt cx="7557933" cy="584775"/>
          </a:xfrm>
        </p:grpSpPr>
        <p:sp>
          <p:nvSpPr>
            <p:cNvPr id="24" name="TextBox 23">
              <a:extLst>
                <a:ext uri="{FF2B5EF4-FFF2-40B4-BE49-F238E27FC236}">
                  <a16:creationId xmlns:a16="http://schemas.microsoft.com/office/drawing/2014/main" id="{484FFAD0-1B30-FB49-BFB3-C031AF3BC468}"/>
                </a:ext>
              </a:extLst>
            </p:cNvPr>
            <p:cNvSpPr txBox="1"/>
            <p:nvPr/>
          </p:nvSpPr>
          <p:spPr>
            <a:xfrm>
              <a:off x="8352048" y="3515670"/>
              <a:ext cx="1753265" cy="584775"/>
            </a:xfrm>
            <a:prstGeom prst="rect">
              <a:avLst/>
            </a:prstGeom>
            <a:noFill/>
            <a:ln w="25400">
              <a:solidFill>
                <a:srgbClr val="008000"/>
              </a:solidFill>
            </a:ln>
            <a:effectLst/>
          </p:spPr>
          <p:txBody>
            <a:bodyPr wrap="square">
              <a:spAutoFit/>
            </a:bodyPr>
            <a:lstStyle/>
            <a:p>
              <a:pPr>
                <a:spcAft>
                  <a:spcPts val="1200"/>
                </a:spcAft>
              </a:pPr>
              <a:r>
                <a:rPr lang="en-US" sz="1600" dirty="0"/>
                <a:t>Check all premises of matching rule.</a:t>
              </a:r>
            </a:p>
          </p:txBody>
        </p:sp>
        <p:sp>
          <p:nvSpPr>
            <p:cNvPr id="25" name="TextBox 24">
              <a:extLst>
                <a:ext uri="{FF2B5EF4-FFF2-40B4-BE49-F238E27FC236}">
                  <a16:creationId xmlns:a16="http://schemas.microsoft.com/office/drawing/2014/main" id="{0344CA66-49BA-5E03-2560-40B19C11F987}"/>
                </a:ext>
              </a:extLst>
            </p:cNvPr>
            <p:cNvSpPr txBox="1"/>
            <p:nvPr/>
          </p:nvSpPr>
          <p:spPr>
            <a:xfrm>
              <a:off x="2547380" y="3588645"/>
              <a:ext cx="4971020" cy="318287"/>
            </a:xfrm>
            <a:prstGeom prst="rect">
              <a:avLst/>
            </a:prstGeom>
            <a:noFill/>
            <a:ln w="25400">
              <a:solidFill>
                <a:srgbClr val="008000"/>
              </a:solidFill>
            </a:ln>
            <a:effectLst/>
          </p:spPr>
          <p:txBody>
            <a:bodyPr wrap="square">
              <a:spAutoFit/>
            </a:bodyPr>
            <a:lstStyle/>
            <a:p>
              <a:pPr>
                <a:spcAft>
                  <a:spcPts val="1200"/>
                </a:spcAft>
              </a:pPr>
              <a:endParaRPr lang="en-US" sz="1600" dirty="0"/>
            </a:p>
          </p:txBody>
        </p:sp>
      </p:grpSp>
    </p:spTree>
    <p:extLst>
      <p:ext uri="{BB962C8B-B14F-4D97-AF65-F5344CB8AC3E}">
        <p14:creationId xmlns:p14="http://schemas.microsoft.com/office/powerpoint/2010/main" val="330432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BBB13-CF63-8419-D412-CDC0346BCAE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E08DFC0E-D1A2-9526-12B8-BDAD4D990873}"/>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Backward Chaining: Example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289FC5-49A6-9C7B-C545-E4E1A2E858FF}"/>
                  </a:ext>
                </a:extLst>
              </p:cNvPr>
              <p:cNvSpPr txBox="1"/>
              <p:nvPr/>
            </p:nvSpPr>
            <p:spPr>
              <a:xfrm>
                <a:off x="780358" y="1922403"/>
                <a:ext cx="1675660" cy="3385542"/>
              </a:xfrm>
              <a:prstGeom prst="rect">
                <a:avLst/>
              </a:prstGeom>
              <a:noFill/>
              <a:ln>
                <a:noFill/>
              </a:ln>
            </p:spPr>
            <p:txBody>
              <a:bodyPr wrap="square">
                <a:spAutoFit/>
              </a:bodyPr>
              <a:lstStyle/>
              <a:p>
                <a:pPr>
                  <a:spcAft>
                    <a:spcPts val="1200"/>
                  </a:spcAft>
                </a:pPr>
                <a:r>
                  <a:rPr lang="en-US" b="1" dirty="0"/>
                  <a:t>R1</a:t>
                </a:r>
                <a:r>
                  <a:rPr lang="en-US" dirty="0"/>
                  <a:t>: </a:t>
                </a: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𝐷</m:t>
                    </m:r>
                  </m:oMath>
                </a14:m>
                <a:endParaRPr lang="en-US" dirty="0"/>
              </a:p>
              <a:p>
                <a:pPr>
                  <a:spcAft>
                    <a:spcPts val="1200"/>
                  </a:spcAft>
                </a:pPr>
                <a:r>
                  <a:rPr lang="en-US" b="1" dirty="0"/>
                  <a:t>R2</a:t>
                </a:r>
                <a:r>
                  <a:rPr lang="en-US" dirty="0"/>
                  <a:t>: </a:t>
                </a:r>
                <a14:m>
                  <m:oMath xmlns:m="http://schemas.openxmlformats.org/officeDocument/2006/math">
                    <m:r>
                      <a:rPr lang="en-US" b="0" i="1" dirty="0" smtClean="0">
                        <a:latin typeface="Cambria Math" panose="02040503050406030204" pitchFamily="18" charset="0"/>
                      </a:rPr>
                      <m:t>𝐶</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𝐸</m:t>
                    </m:r>
                  </m:oMath>
                </a14:m>
                <a:endParaRPr lang="en-US" dirty="0"/>
              </a:p>
              <a:p>
                <a:pPr>
                  <a:spcAft>
                    <a:spcPts val="1200"/>
                  </a:spcAft>
                </a:pPr>
                <a:r>
                  <a:rPr lang="en-US" b="1" dirty="0"/>
                  <a:t>R3</a:t>
                </a:r>
                <a:r>
                  <a:rPr lang="en-US" dirty="0"/>
                  <a:t>: </a:t>
                </a:r>
                <a14:m>
                  <m:oMath xmlns:m="http://schemas.openxmlformats.org/officeDocument/2006/math">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𝐹</m:t>
                    </m:r>
                  </m:oMath>
                </a14:m>
                <a:endParaRPr lang="en-US" dirty="0"/>
              </a:p>
              <a:p>
                <a:pPr>
                  <a:spcAft>
                    <a:spcPts val="1200"/>
                  </a:spcAft>
                </a:pPr>
                <a:r>
                  <a:rPr lang="en-US" b="1" dirty="0"/>
                  <a:t>R4</a:t>
                </a:r>
                <a:r>
                  <a:rPr lang="en-US" dirty="0"/>
                  <a:t>: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r>
                      <a:rPr lang="en-US" b="0" i="1" dirty="0" smtClean="0">
                        <a:latin typeface="Cambria Math" panose="02040503050406030204" pitchFamily="18" charset="0"/>
                      </a:rPr>
                      <m:t>𝐶</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𝐺</m:t>
                    </m:r>
                  </m:oMath>
                </a14:m>
                <a:endParaRPr lang="en-US" dirty="0"/>
              </a:p>
              <a:p>
                <a:pPr>
                  <a:spcAft>
                    <a:spcPts val="1200"/>
                  </a:spcAft>
                </a:pPr>
                <a:r>
                  <a:rPr lang="en-US" b="1" dirty="0"/>
                  <a:t>R5</a:t>
                </a:r>
                <a:r>
                  <a:rPr lang="en-US" dirty="0"/>
                  <a:t>: </a:t>
                </a:r>
                <a14:m>
                  <m:oMath xmlns:m="http://schemas.openxmlformats.org/officeDocument/2006/math">
                    <m:r>
                      <a:rPr lang="en-US" b="0" i="1" dirty="0" smtClean="0">
                        <a:latin typeface="Cambria Math" panose="02040503050406030204" pitchFamily="18" charset="0"/>
                      </a:rPr>
                      <m:t>𝐺</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𝐻</m:t>
                    </m:r>
                  </m:oMath>
                </a14:m>
                <a:endParaRPr lang="en-US" dirty="0"/>
              </a:p>
              <a:p>
                <a:pPr>
                  <a:spcAft>
                    <a:spcPts val="1200"/>
                  </a:spcAft>
                </a:pPr>
                <a:r>
                  <a:rPr lang="en-US" b="1" dirty="0"/>
                  <a:t>R6</a:t>
                </a:r>
                <a:r>
                  <a:rPr lang="en-US" dirty="0"/>
                  <a:t>: </a:t>
                </a:r>
                <a14:m>
                  <m:oMath xmlns:m="http://schemas.openxmlformats.org/officeDocument/2006/math">
                    <m:r>
                      <a:rPr lang="en-US" b="0" i="1" dirty="0" smtClean="0">
                        <a:latin typeface="Cambria Math" panose="02040503050406030204" pitchFamily="18" charset="0"/>
                      </a:rPr>
                      <m:t>𝐹</m:t>
                    </m:r>
                    <m:r>
                      <a:rPr lang="en-US" i="1" dirty="0">
                        <a:latin typeface="Cambria Math" panose="02040503050406030204" pitchFamily="18" charset="0"/>
                      </a:rPr>
                      <m:t>∧</m:t>
                    </m:r>
                    <m:r>
                      <a:rPr lang="en-US" b="0" i="1" dirty="0" smtClean="0">
                        <a:latin typeface="Cambria Math" panose="02040503050406030204" pitchFamily="18" charset="0"/>
                      </a:rPr>
                      <m:t>𝐻</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𝐼</m:t>
                    </m:r>
                  </m:oMath>
                </a14:m>
                <a:endParaRPr lang="en-US" dirty="0"/>
              </a:p>
              <a:p>
                <a:pPr>
                  <a:spcAft>
                    <a:spcPts val="1200"/>
                  </a:spcAft>
                </a:pPr>
                <a:r>
                  <a:rPr lang="en-US" b="1" dirty="0"/>
                  <a:t>R7</a:t>
                </a:r>
                <a:r>
                  <a:rPr lang="en-US" dirty="0"/>
                  <a:t>: </a:t>
                </a:r>
                <a14:m>
                  <m:oMath xmlns:m="http://schemas.openxmlformats.org/officeDocument/2006/math">
                    <m:r>
                      <a:rPr lang="en-US" i="1" dirty="0">
                        <a:latin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𝐽</m:t>
                    </m:r>
                  </m:oMath>
                </a14:m>
                <a:endParaRPr lang="en-US" dirty="0"/>
              </a:p>
              <a:p>
                <a:pPr>
                  <a:spcAft>
                    <a:spcPts val="1200"/>
                  </a:spcAft>
                </a:pPr>
                <a:r>
                  <a:rPr lang="en-US" b="1" dirty="0"/>
                  <a:t>R8</a:t>
                </a:r>
                <a:r>
                  <a:rPr lang="en-US" dirty="0"/>
                  <a:t>: </a:t>
                </a:r>
                <a14:m>
                  <m:oMath xmlns:m="http://schemas.openxmlformats.org/officeDocument/2006/math">
                    <m:r>
                      <a:rPr lang="en-US" b="0" i="1" dirty="0" smtClean="0">
                        <a:latin typeface="Cambria Math" panose="02040503050406030204" pitchFamily="18" charset="0"/>
                      </a:rPr>
                      <m:t>𝐸</m:t>
                    </m:r>
                    <m:r>
                      <a:rPr lang="en-US" i="1" dirty="0">
                        <a:latin typeface="Cambria Math" panose="02040503050406030204" pitchFamily="18" charset="0"/>
                      </a:rPr>
                      <m:t>∧</m:t>
                    </m:r>
                    <m:r>
                      <a:rPr lang="en-US" b="0" i="1" dirty="0" smtClean="0">
                        <a:latin typeface="Cambria Math" panose="02040503050406030204" pitchFamily="18" charset="0"/>
                      </a:rPr>
                      <m:t>𝐽</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𝐾</m:t>
                    </m:r>
                  </m:oMath>
                </a14:m>
                <a:endParaRPr lang="en-US" dirty="0"/>
              </a:p>
            </p:txBody>
          </p:sp>
        </mc:Choice>
        <mc:Fallback xmlns="">
          <p:sp>
            <p:nvSpPr>
              <p:cNvPr id="6" name="TextBox 5">
                <a:extLst>
                  <a:ext uri="{FF2B5EF4-FFF2-40B4-BE49-F238E27FC236}">
                    <a16:creationId xmlns:a16="http://schemas.microsoft.com/office/drawing/2014/main" id="{D8289FC5-49A6-9C7B-C545-E4E1A2E858FF}"/>
                  </a:ext>
                </a:extLst>
              </p:cNvPr>
              <p:cNvSpPr txBox="1">
                <a:spLocks noRot="1" noChangeAspect="1" noMove="1" noResize="1" noEditPoints="1" noAdjustHandles="1" noChangeArrowheads="1" noChangeShapeType="1" noTextEdit="1"/>
              </p:cNvSpPr>
              <p:nvPr/>
            </p:nvSpPr>
            <p:spPr>
              <a:xfrm>
                <a:off x="780358" y="1922403"/>
                <a:ext cx="1675660" cy="3385542"/>
              </a:xfrm>
              <a:prstGeom prst="rect">
                <a:avLst/>
              </a:prstGeom>
              <a:blipFill>
                <a:blip r:embed="rId2"/>
                <a:stretch>
                  <a:fillRect l="-2909" t="-899" b="-1799"/>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86B7F92-70AA-0563-1C8A-B8DA0829AFDB}"/>
              </a:ext>
            </a:extLst>
          </p:cNvPr>
          <p:cNvSpPr txBox="1"/>
          <p:nvPr/>
        </p:nvSpPr>
        <p:spPr>
          <a:xfrm>
            <a:off x="417484" y="1553071"/>
            <a:ext cx="796771" cy="369332"/>
          </a:xfrm>
          <a:prstGeom prst="rect">
            <a:avLst/>
          </a:prstGeom>
          <a:noFill/>
          <a:ln>
            <a:noFill/>
          </a:ln>
        </p:spPr>
        <p:txBody>
          <a:bodyPr wrap="square">
            <a:spAutoFit/>
          </a:bodyPr>
          <a:lstStyle/>
          <a:p>
            <a:r>
              <a:rPr lang="en-US" b="1" dirty="0"/>
              <a:t>Rules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254EE07-88C7-6FB0-490A-5186817E9600}"/>
                  </a:ext>
                </a:extLst>
              </p:cNvPr>
              <p:cNvSpPr txBox="1"/>
              <p:nvPr/>
            </p:nvSpPr>
            <p:spPr>
              <a:xfrm>
                <a:off x="1232010" y="1086638"/>
                <a:ext cx="1063101" cy="369332"/>
              </a:xfrm>
              <a:prstGeom prst="rect">
                <a:avLst/>
              </a:prstGeom>
              <a:noFill/>
              <a:ln w="254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e>
                      </m:d>
                    </m:oMath>
                  </m:oMathPara>
                </a14:m>
                <a:endParaRPr lang="en-US" dirty="0"/>
              </a:p>
            </p:txBody>
          </p:sp>
        </mc:Choice>
        <mc:Fallback xmlns="">
          <p:sp>
            <p:nvSpPr>
              <p:cNvPr id="17" name="TextBox 16">
                <a:extLst>
                  <a:ext uri="{FF2B5EF4-FFF2-40B4-BE49-F238E27FC236}">
                    <a16:creationId xmlns:a16="http://schemas.microsoft.com/office/drawing/2014/main" id="{8254EE07-88C7-6FB0-490A-5186817E9600}"/>
                  </a:ext>
                </a:extLst>
              </p:cNvPr>
              <p:cNvSpPr txBox="1">
                <a:spLocks noRot="1" noChangeAspect="1" noMove="1" noResize="1" noEditPoints="1" noAdjustHandles="1" noChangeArrowheads="1" noChangeShapeType="1" noTextEdit="1"/>
              </p:cNvSpPr>
              <p:nvPr/>
            </p:nvSpPr>
            <p:spPr>
              <a:xfrm>
                <a:off x="1232010" y="1086638"/>
                <a:ext cx="1063101" cy="369332"/>
              </a:xfrm>
              <a:prstGeom prst="rect">
                <a:avLst/>
              </a:prstGeom>
              <a:blipFill>
                <a:blip r:embed="rId3"/>
                <a:stretch>
                  <a:fillRect/>
                </a:stretch>
              </a:blipFill>
              <a:ln w="25400">
                <a:solidFill>
                  <a:srgbClr val="FF0000"/>
                </a:solid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6AF61874-5D63-BA89-AC35-956839AE5C63}"/>
              </a:ext>
            </a:extLst>
          </p:cNvPr>
          <p:cNvSpPr txBox="1"/>
          <p:nvPr/>
        </p:nvSpPr>
        <p:spPr>
          <a:xfrm>
            <a:off x="417484" y="1086638"/>
            <a:ext cx="796771" cy="369332"/>
          </a:xfrm>
          <a:prstGeom prst="rect">
            <a:avLst/>
          </a:prstGeom>
          <a:noFill/>
          <a:ln>
            <a:noFill/>
          </a:ln>
        </p:spPr>
        <p:txBody>
          <a:bodyPr wrap="square">
            <a:spAutoFit/>
          </a:bodyPr>
          <a:lstStyle/>
          <a:p>
            <a:r>
              <a:rPr lang="en-US" b="1" dirty="0"/>
              <a:t>Facts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844453-577F-8AD9-2C33-61840129FB78}"/>
                  </a:ext>
                </a:extLst>
              </p:cNvPr>
              <p:cNvSpPr txBox="1"/>
              <p:nvPr/>
            </p:nvSpPr>
            <p:spPr>
              <a:xfrm>
                <a:off x="5596118" y="3541415"/>
                <a:ext cx="1018686"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𝐴</m:t>
                      </m:r>
                      <m:r>
                        <a:rPr lang="en-US" sz="1400" b="0" i="1" dirty="0" smtClean="0">
                          <a:latin typeface="Cambria Math" panose="02040503050406030204" pitchFamily="18" charset="0"/>
                        </a:rPr>
                        <m:t>∧</m:t>
                      </m:r>
                      <m:r>
                        <a:rPr lang="en-US" sz="1400" i="1" dirty="0" smtClean="0">
                          <a:latin typeface="Cambria Math" panose="02040503050406030204" pitchFamily="18" charset="0"/>
                        </a:rPr>
                        <m:t>𝐵</m:t>
                      </m:r>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𝐷</m:t>
                      </m:r>
                    </m:oMath>
                  </m:oMathPara>
                </a14:m>
                <a:endParaRPr lang="en-US" sz="1400" i="1" dirty="0">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9C844453-577F-8AD9-2C33-61840129FB78}"/>
                  </a:ext>
                </a:extLst>
              </p:cNvPr>
              <p:cNvSpPr txBox="1">
                <a:spLocks noRot="1" noChangeAspect="1" noMove="1" noResize="1" noEditPoints="1" noAdjustHandles="1" noChangeArrowheads="1" noChangeShapeType="1" noTextEdit="1"/>
              </p:cNvSpPr>
              <p:nvPr/>
            </p:nvSpPr>
            <p:spPr>
              <a:xfrm>
                <a:off x="5596118" y="3541415"/>
                <a:ext cx="1018686" cy="30777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6385349-C36B-6100-B981-1E2F7F04C7E0}"/>
                  </a:ext>
                </a:extLst>
              </p:cNvPr>
              <p:cNvSpPr txBox="1"/>
              <p:nvPr/>
            </p:nvSpPr>
            <p:spPr>
              <a:xfrm>
                <a:off x="7339668" y="2450419"/>
                <a:ext cx="691004"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𝐶</m:t>
                      </m:r>
                      <m:r>
                        <a:rPr lang="en-US" sz="1400" i="1" dirty="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𝐸</m:t>
                      </m:r>
                    </m:oMath>
                  </m:oMathPara>
                </a14:m>
                <a:endParaRPr lang="en-US" sz="1400" dirty="0"/>
              </a:p>
            </p:txBody>
          </p:sp>
        </mc:Choice>
        <mc:Fallback xmlns="">
          <p:sp>
            <p:nvSpPr>
              <p:cNvPr id="24" name="TextBox 23">
                <a:extLst>
                  <a:ext uri="{FF2B5EF4-FFF2-40B4-BE49-F238E27FC236}">
                    <a16:creationId xmlns:a16="http://schemas.microsoft.com/office/drawing/2014/main" id="{46385349-C36B-6100-B981-1E2F7F04C7E0}"/>
                  </a:ext>
                </a:extLst>
              </p:cNvPr>
              <p:cNvSpPr txBox="1">
                <a:spLocks noRot="1" noChangeAspect="1" noMove="1" noResize="1" noEditPoints="1" noAdjustHandles="1" noChangeArrowheads="1" noChangeShapeType="1" noTextEdit="1"/>
              </p:cNvSpPr>
              <p:nvPr/>
            </p:nvSpPr>
            <p:spPr>
              <a:xfrm>
                <a:off x="7339668" y="2450419"/>
                <a:ext cx="691004" cy="307777"/>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CFDF0D5-4985-8B25-8CD4-56682C8E51B7}"/>
                  </a:ext>
                </a:extLst>
              </p:cNvPr>
              <p:cNvSpPr txBox="1"/>
              <p:nvPr/>
            </p:nvSpPr>
            <p:spPr>
              <a:xfrm>
                <a:off x="6714123" y="3390459"/>
                <a:ext cx="324038" cy="369332"/>
              </a:xfrm>
              <a:prstGeom prst="rect">
                <a:avLst/>
              </a:prstGeom>
              <a:noFill/>
              <a:ln w="25400">
                <a:solidFill>
                  <a:srgbClr val="1306BA"/>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i="1" dirty="0">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7CFDF0D5-4985-8B25-8CD4-56682C8E51B7}"/>
                  </a:ext>
                </a:extLst>
              </p:cNvPr>
              <p:cNvSpPr txBox="1">
                <a:spLocks noRot="1" noChangeAspect="1" noMove="1" noResize="1" noEditPoints="1" noAdjustHandles="1" noChangeArrowheads="1" noChangeShapeType="1" noTextEdit="1"/>
              </p:cNvSpPr>
              <p:nvPr/>
            </p:nvSpPr>
            <p:spPr>
              <a:xfrm>
                <a:off x="6714123" y="3390459"/>
                <a:ext cx="324038" cy="369332"/>
              </a:xfrm>
              <a:prstGeom prst="rect">
                <a:avLst/>
              </a:prstGeom>
              <a:blipFill>
                <a:blip r:embed="rId6"/>
                <a:stretch>
                  <a:fillRect/>
                </a:stretch>
              </a:blipFill>
              <a:ln w="25400">
                <a:solidFill>
                  <a:srgbClr val="1306BA"/>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5CCECBE-070E-6C8D-FB8D-EFF858C88EBB}"/>
                  </a:ext>
                </a:extLst>
              </p:cNvPr>
              <p:cNvSpPr txBox="1"/>
              <p:nvPr/>
            </p:nvSpPr>
            <p:spPr>
              <a:xfrm>
                <a:off x="8398149" y="2531403"/>
                <a:ext cx="397279" cy="369332"/>
              </a:xfrm>
              <a:prstGeom prst="rect">
                <a:avLst/>
              </a:prstGeom>
              <a:noFill/>
              <a:ln w="25400">
                <a:solidFill>
                  <a:srgbClr val="1306BA"/>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𝐸</m:t>
                      </m:r>
                    </m:oMath>
                  </m:oMathPara>
                </a14:m>
                <a:endParaRPr lang="en-US" dirty="0"/>
              </a:p>
            </p:txBody>
          </p:sp>
        </mc:Choice>
        <mc:Fallback xmlns="">
          <p:sp>
            <p:nvSpPr>
              <p:cNvPr id="26" name="TextBox 25">
                <a:extLst>
                  <a:ext uri="{FF2B5EF4-FFF2-40B4-BE49-F238E27FC236}">
                    <a16:creationId xmlns:a16="http://schemas.microsoft.com/office/drawing/2014/main" id="{05CCECBE-070E-6C8D-FB8D-EFF858C88EBB}"/>
                  </a:ext>
                </a:extLst>
              </p:cNvPr>
              <p:cNvSpPr txBox="1">
                <a:spLocks noRot="1" noChangeAspect="1" noMove="1" noResize="1" noEditPoints="1" noAdjustHandles="1" noChangeArrowheads="1" noChangeShapeType="1" noTextEdit="1"/>
              </p:cNvSpPr>
              <p:nvPr/>
            </p:nvSpPr>
            <p:spPr>
              <a:xfrm>
                <a:off x="8398149" y="2531403"/>
                <a:ext cx="397279" cy="369332"/>
              </a:xfrm>
              <a:prstGeom prst="rect">
                <a:avLst/>
              </a:prstGeom>
              <a:blipFill>
                <a:blip r:embed="rId7"/>
                <a:stretch>
                  <a:fillRect/>
                </a:stretch>
              </a:blipFill>
              <a:ln w="25400">
                <a:solidFill>
                  <a:srgbClr val="1306BA"/>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4C813AC-0B8C-37FA-F096-6F5C50C46427}"/>
                  </a:ext>
                </a:extLst>
              </p:cNvPr>
              <p:cNvSpPr txBox="1"/>
              <p:nvPr/>
            </p:nvSpPr>
            <p:spPr>
              <a:xfrm>
                <a:off x="7322786" y="3541415"/>
                <a:ext cx="707886"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𝐷</m:t>
                      </m:r>
                      <m:r>
                        <a:rPr lang="en-US" sz="1400" i="1" dirty="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𝐽</m:t>
                      </m:r>
                    </m:oMath>
                  </m:oMathPara>
                </a14:m>
                <a:endParaRPr lang="en-US" sz="1400" dirty="0"/>
              </a:p>
            </p:txBody>
          </p:sp>
        </mc:Choice>
        <mc:Fallback xmlns="">
          <p:sp>
            <p:nvSpPr>
              <p:cNvPr id="40" name="TextBox 39">
                <a:extLst>
                  <a:ext uri="{FF2B5EF4-FFF2-40B4-BE49-F238E27FC236}">
                    <a16:creationId xmlns:a16="http://schemas.microsoft.com/office/drawing/2014/main" id="{14C813AC-0B8C-37FA-F096-6F5C50C46427}"/>
                  </a:ext>
                </a:extLst>
              </p:cNvPr>
              <p:cNvSpPr txBox="1">
                <a:spLocks noRot="1" noChangeAspect="1" noMove="1" noResize="1" noEditPoints="1" noAdjustHandles="1" noChangeArrowheads="1" noChangeShapeType="1" noTextEdit="1"/>
              </p:cNvSpPr>
              <p:nvPr/>
            </p:nvSpPr>
            <p:spPr>
              <a:xfrm>
                <a:off x="7322786" y="3541415"/>
                <a:ext cx="707886" cy="307777"/>
              </a:xfrm>
              <a:prstGeom prst="rect">
                <a:avLst/>
              </a:prstGeom>
              <a:blipFill>
                <a:blip r:embed="rId8"/>
                <a:stretch>
                  <a:fillRect b="-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E7E50D-6B00-75C0-AE1F-ED211CFA49FE}"/>
                  </a:ext>
                </a:extLst>
              </p:cNvPr>
              <p:cNvSpPr txBox="1"/>
              <p:nvPr/>
            </p:nvSpPr>
            <p:spPr>
              <a:xfrm>
                <a:off x="8398150" y="3390459"/>
                <a:ext cx="397279" cy="369332"/>
              </a:xfrm>
              <a:prstGeom prst="rect">
                <a:avLst/>
              </a:prstGeom>
              <a:noFill/>
              <a:ln w="25400">
                <a:solidFill>
                  <a:srgbClr val="1306BA"/>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𝐽</m:t>
                      </m:r>
                    </m:oMath>
                  </m:oMathPara>
                </a14:m>
                <a:endParaRPr lang="en-US" dirty="0"/>
              </a:p>
            </p:txBody>
          </p:sp>
        </mc:Choice>
        <mc:Fallback xmlns="">
          <p:sp>
            <p:nvSpPr>
              <p:cNvPr id="41" name="TextBox 40">
                <a:extLst>
                  <a:ext uri="{FF2B5EF4-FFF2-40B4-BE49-F238E27FC236}">
                    <a16:creationId xmlns:a16="http://schemas.microsoft.com/office/drawing/2014/main" id="{2FE7E50D-6B00-75C0-AE1F-ED211CFA49FE}"/>
                  </a:ext>
                </a:extLst>
              </p:cNvPr>
              <p:cNvSpPr txBox="1">
                <a:spLocks noRot="1" noChangeAspect="1" noMove="1" noResize="1" noEditPoints="1" noAdjustHandles="1" noChangeArrowheads="1" noChangeShapeType="1" noTextEdit="1"/>
              </p:cNvSpPr>
              <p:nvPr/>
            </p:nvSpPr>
            <p:spPr>
              <a:xfrm>
                <a:off x="8398150" y="3390459"/>
                <a:ext cx="397279" cy="369332"/>
              </a:xfrm>
              <a:prstGeom prst="rect">
                <a:avLst/>
              </a:prstGeom>
              <a:blipFill>
                <a:blip r:embed="rId9"/>
                <a:stretch>
                  <a:fillRect b="-6154"/>
                </a:stretch>
              </a:blipFill>
              <a:ln w="25400">
                <a:solidFill>
                  <a:srgbClr val="1306BA"/>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C218F63-22ED-224B-0A35-03DC716B8E97}"/>
                  </a:ext>
                </a:extLst>
              </p:cNvPr>
              <p:cNvSpPr txBox="1"/>
              <p:nvPr/>
            </p:nvSpPr>
            <p:spPr>
              <a:xfrm>
                <a:off x="9160215" y="2848495"/>
                <a:ext cx="985442"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𝐸</m:t>
                      </m:r>
                      <m:r>
                        <a:rPr lang="en-US" sz="1400" b="0" i="1" dirty="0" smtClean="0">
                          <a:latin typeface="Cambria Math" panose="02040503050406030204" pitchFamily="18" charset="0"/>
                        </a:rPr>
                        <m:t>∧</m:t>
                      </m:r>
                      <m:r>
                        <a:rPr lang="en-US" sz="1400" b="0" i="1" dirty="0" smtClean="0">
                          <a:latin typeface="Cambria Math" panose="02040503050406030204" pitchFamily="18" charset="0"/>
                        </a:rPr>
                        <m:t>𝐽</m:t>
                      </m:r>
                      <m:r>
                        <a:rPr lang="en-US" sz="1400" i="1" dirty="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𝐾</m:t>
                      </m:r>
                    </m:oMath>
                  </m:oMathPara>
                </a14:m>
                <a:endParaRPr lang="en-US" sz="1400" dirty="0"/>
              </a:p>
            </p:txBody>
          </p:sp>
        </mc:Choice>
        <mc:Fallback xmlns="">
          <p:sp>
            <p:nvSpPr>
              <p:cNvPr id="48" name="TextBox 47">
                <a:extLst>
                  <a:ext uri="{FF2B5EF4-FFF2-40B4-BE49-F238E27FC236}">
                    <a16:creationId xmlns:a16="http://schemas.microsoft.com/office/drawing/2014/main" id="{FC218F63-22ED-224B-0A35-03DC716B8E97}"/>
                  </a:ext>
                </a:extLst>
              </p:cNvPr>
              <p:cNvSpPr txBox="1">
                <a:spLocks noRot="1" noChangeAspect="1" noMove="1" noResize="1" noEditPoints="1" noAdjustHandles="1" noChangeArrowheads="1" noChangeShapeType="1" noTextEdit="1"/>
              </p:cNvSpPr>
              <p:nvPr/>
            </p:nvSpPr>
            <p:spPr>
              <a:xfrm>
                <a:off x="9160215" y="2848495"/>
                <a:ext cx="985442" cy="307777"/>
              </a:xfrm>
              <a:prstGeom prst="rect">
                <a:avLst/>
              </a:prstGeom>
              <a:blipFill>
                <a:blip r:embed="rId10"/>
                <a:stretch>
                  <a:fillRect b="-19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0442526-9289-BCED-0BB2-4CBBEBEAC4B5}"/>
                  </a:ext>
                </a:extLst>
              </p:cNvPr>
              <p:cNvSpPr txBox="1"/>
              <p:nvPr/>
            </p:nvSpPr>
            <p:spPr>
              <a:xfrm>
                <a:off x="10223335" y="2935726"/>
                <a:ext cx="397279" cy="369332"/>
              </a:xfrm>
              <a:prstGeom prst="rect">
                <a:avLst/>
              </a:prstGeom>
              <a:noFill/>
              <a:ln w="25400">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𝐾</m:t>
                      </m:r>
                    </m:oMath>
                  </m:oMathPara>
                </a14:m>
                <a:endParaRPr lang="en-US" dirty="0"/>
              </a:p>
            </p:txBody>
          </p:sp>
        </mc:Choice>
        <mc:Fallback xmlns="">
          <p:sp>
            <p:nvSpPr>
              <p:cNvPr id="49" name="TextBox 48">
                <a:extLst>
                  <a:ext uri="{FF2B5EF4-FFF2-40B4-BE49-F238E27FC236}">
                    <a16:creationId xmlns:a16="http://schemas.microsoft.com/office/drawing/2014/main" id="{C0442526-9289-BCED-0BB2-4CBBEBEAC4B5}"/>
                  </a:ext>
                </a:extLst>
              </p:cNvPr>
              <p:cNvSpPr txBox="1">
                <a:spLocks noRot="1" noChangeAspect="1" noMove="1" noResize="1" noEditPoints="1" noAdjustHandles="1" noChangeArrowheads="1" noChangeShapeType="1" noTextEdit="1"/>
              </p:cNvSpPr>
              <p:nvPr/>
            </p:nvSpPr>
            <p:spPr>
              <a:xfrm>
                <a:off x="10223335" y="2935726"/>
                <a:ext cx="397279" cy="369332"/>
              </a:xfrm>
              <a:prstGeom prst="rect">
                <a:avLst/>
              </a:prstGeom>
              <a:blipFill>
                <a:blip r:embed="rId11"/>
                <a:stretch>
                  <a:fillRect/>
                </a:stretch>
              </a:blipFill>
              <a:ln w="25400">
                <a:solidFill>
                  <a:srgbClr val="00B050"/>
                </a:solid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0B682C8F-D186-5895-46AF-ED3BF9849E87}"/>
              </a:ext>
            </a:extLst>
          </p:cNvPr>
          <p:cNvSpPr txBox="1"/>
          <p:nvPr/>
        </p:nvSpPr>
        <p:spPr>
          <a:xfrm>
            <a:off x="417484" y="5677277"/>
            <a:ext cx="11413732" cy="707886"/>
          </a:xfrm>
          <a:prstGeom prst="rect">
            <a:avLst/>
          </a:prstGeom>
          <a:noFill/>
          <a:ln>
            <a:noFill/>
          </a:ln>
        </p:spPr>
        <p:txBody>
          <a:bodyPr wrap="square">
            <a:spAutoFit/>
          </a:bodyPr>
          <a:lstStyle/>
          <a:p>
            <a:r>
              <a:rPr lang="en-US" sz="2000" dirty="0"/>
              <a:t>Backward chaining algorithm seems more efficient than forward training since it avoids unnecessary inference focusing on what is needed to prove the goal. However, it requires a starting point.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64DE7D9-D7CF-4B86-996B-294DA655C06A}"/>
                  </a:ext>
                </a:extLst>
              </p:cNvPr>
              <p:cNvSpPr txBox="1"/>
              <p:nvPr/>
            </p:nvSpPr>
            <p:spPr>
              <a:xfrm>
                <a:off x="6714123" y="2531403"/>
                <a:ext cx="324038" cy="369332"/>
              </a:xfrm>
              <a:prstGeom prst="rect">
                <a:avLst/>
              </a:prstGeom>
              <a:noFill/>
              <a:ln w="254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m:t>
                      </m:r>
                    </m:oMath>
                  </m:oMathPara>
                </a14:m>
                <a:endParaRPr lang="en-US" i="1" dirty="0">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D64DE7D9-D7CF-4B86-996B-294DA655C06A}"/>
                  </a:ext>
                </a:extLst>
              </p:cNvPr>
              <p:cNvSpPr txBox="1">
                <a:spLocks noRot="1" noChangeAspect="1" noMove="1" noResize="1" noEditPoints="1" noAdjustHandles="1" noChangeArrowheads="1" noChangeShapeType="1" noTextEdit="1"/>
              </p:cNvSpPr>
              <p:nvPr/>
            </p:nvSpPr>
            <p:spPr>
              <a:xfrm>
                <a:off x="6714123" y="2531403"/>
                <a:ext cx="324038" cy="369332"/>
              </a:xfrm>
              <a:prstGeom prst="rect">
                <a:avLst/>
              </a:prstGeom>
              <a:blipFill>
                <a:blip r:embed="rId12"/>
                <a:stretch>
                  <a:fillRect/>
                </a:stretch>
              </a:blipFill>
              <a:ln w="254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5E3E2D-42E9-C985-0F6D-0385F1FE1E99}"/>
                  </a:ext>
                </a:extLst>
              </p:cNvPr>
              <p:cNvSpPr txBox="1"/>
              <p:nvPr/>
            </p:nvSpPr>
            <p:spPr>
              <a:xfrm>
                <a:off x="4939637" y="2971606"/>
                <a:ext cx="324038" cy="369332"/>
              </a:xfrm>
              <a:prstGeom prst="rect">
                <a:avLst/>
              </a:prstGeom>
              <a:noFill/>
              <a:ln w="254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m:t>
                      </m:r>
                    </m:oMath>
                  </m:oMathPara>
                </a14:m>
                <a:endParaRPr lang="en-US"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E75E3E2D-42E9-C985-0F6D-0385F1FE1E99}"/>
                  </a:ext>
                </a:extLst>
              </p:cNvPr>
              <p:cNvSpPr txBox="1">
                <a:spLocks noRot="1" noChangeAspect="1" noMove="1" noResize="1" noEditPoints="1" noAdjustHandles="1" noChangeArrowheads="1" noChangeShapeType="1" noTextEdit="1"/>
              </p:cNvSpPr>
              <p:nvPr/>
            </p:nvSpPr>
            <p:spPr>
              <a:xfrm>
                <a:off x="4939637" y="2971606"/>
                <a:ext cx="324038" cy="369332"/>
              </a:xfrm>
              <a:prstGeom prst="rect">
                <a:avLst/>
              </a:prstGeom>
              <a:blipFill>
                <a:blip r:embed="rId13"/>
                <a:stretch>
                  <a:fillRect/>
                </a:stretch>
              </a:blipFill>
              <a:ln w="254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8C6B27-101B-BE51-F299-04DD43D7581C}"/>
                  </a:ext>
                </a:extLst>
              </p:cNvPr>
              <p:cNvSpPr txBox="1"/>
              <p:nvPr/>
            </p:nvSpPr>
            <p:spPr>
              <a:xfrm>
                <a:off x="4939637" y="3909259"/>
                <a:ext cx="324038" cy="369332"/>
              </a:xfrm>
              <a:prstGeom prst="rect">
                <a:avLst/>
              </a:prstGeom>
              <a:noFill/>
              <a:ln w="254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𝐵</m:t>
                      </m:r>
                    </m:oMath>
                  </m:oMathPara>
                </a14:m>
                <a:endParaRPr lang="en-US"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178C6B27-101B-BE51-F299-04DD43D7581C}"/>
                  </a:ext>
                </a:extLst>
              </p:cNvPr>
              <p:cNvSpPr txBox="1">
                <a:spLocks noRot="1" noChangeAspect="1" noMove="1" noResize="1" noEditPoints="1" noAdjustHandles="1" noChangeArrowheads="1" noChangeShapeType="1" noTextEdit="1"/>
              </p:cNvSpPr>
              <p:nvPr/>
            </p:nvSpPr>
            <p:spPr>
              <a:xfrm>
                <a:off x="4939637" y="3909259"/>
                <a:ext cx="324038" cy="369332"/>
              </a:xfrm>
              <a:prstGeom prst="rect">
                <a:avLst/>
              </a:prstGeom>
              <a:blipFill>
                <a:blip r:embed="rId14"/>
                <a:stretch>
                  <a:fillRect/>
                </a:stretch>
              </a:blipFill>
              <a:ln w="254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6DE55A2-E37B-6E5A-0828-21FBA11639D9}"/>
                  </a:ext>
                </a:extLst>
              </p:cNvPr>
              <p:cNvSpPr txBox="1"/>
              <p:nvPr/>
            </p:nvSpPr>
            <p:spPr>
              <a:xfrm>
                <a:off x="3469711" y="1086638"/>
                <a:ext cx="444474" cy="369332"/>
              </a:xfrm>
              <a:prstGeom prst="rect">
                <a:avLst/>
              </a:prstGeom>
              <a:noFill/>
              <a:ln w="25400">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dirty="0"/>
              </a:p>
            </p:txBody>
          </p:sp>
        </mc:Choice>
        <mc:Fallback xmlns="">
          <p:sp>
            <p:nvSpPr>
              <p:cNvPr id="12" name="TextBox 11">
                <a:extLst>
                  <a:ext uri="{FF2B5EF4-FFF2-40B4-BE49-F238E27FC236}">
                    <a16:creationId xmlns:a16="http://schemas.microsoft.com/office/drawing/2014/main" id="{F6DE55A2-E37B-6E5A-0828-21FBA11639D9}"/>
                  </a:ext>
                </a:extLst>
              </p:cNvPr>
              <p:cNvSpPr txBox="1">
                <a:spLocks noRot="1" noChangeAspect="1" noMove="1" noResize="1" noEditPoints="1" noAdjustHandles="1" noChangeArrowheads="1" noChangeShapeType="1" noTextEdit="1"/>
              </p:cNvSpPr>
              <p:nvPr/>
            </p:nvSpPr>
            <p:spPr>
              <a:xfrm>
                <a:off x="3469711" y="1086638"/>
                <a:ext cx="444474" cy="369332"/>
              </a:xfrm>
              <a:prstGeom prst="rect">
                <a:avLst/>
              </a:prstGeom>
              <a:blipFill>
                <a:blip r:embed="rId15"/>
                <a:stretch>
                  <a:fillRect/>
                </a:stretch>
              </a:blipFill>
              <a:ln w="25400">
                <a:solidFill>
                  <a:srgbClr val="00B050"/>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AD8A5F59-637A-9F02-5483-45836D83F53F}"/>
              </a:ext>
            </a:extLst>
          </p:cNvPr>
          <p:cNvSpPr txBox="1"/>
          <p:nvPr/>
        </p:nvSpPr>
        <p:spPr>
          <a:xfrm>
            <a:off x="2655184" y="1086638"/>
            <a:ext cx="796771" cy="369332"/>
          </a:xfrm>
          <a:prstGeom prst="rect">
            <a:avLst/>
          </a:prstGeom>
          <a:noFill/>
          <a:ln>
            <a:noFill/>
          </a:ln>
        </p:spPr>
        <p:txBody>
          <a:bodyPr wrap="square">
            <a:spAutoFit/>
          </a:bodyPr>
          <a:lstStyle/>
          <a:p>
            <a:r>
              <a:rPr lang="en-US" b="1" dirty="0"/>
              <a:t>Goal</a:t>
            </a:r>
          </a:p>
        </p:txBody>
      </p:sp>
      <p:cxnSp>
        <p:nvCxnSpPr>
          <p:cNvPr id="15" name="Straight Arrow Connector 14">
            <a:extLst>
              <a:ext uri="{FF2B5EF4-FFF2-40B4-BE49-F238E27FC236}">
                <a16:creationId xmlns:a16="http://schemas.microsoft.com/office/drawing/2014/main" id="{5850AC4D-746C-18E9-8C90-654C54F76263}"/>
              </a:ext>
            </a:extLst>
          </p:cNvPr>
          <p:cNvCxnSpPr>
            <a:cxnSpLocks/>
            <a:stCxn id="41" idx="3"/>
          </p:cNvCxnSpPr>
          <p:nvPr/>
        </p:nvCxnSpPr>
        <p:spPr>
          <a:xfrm flipV="1">
            <a:off x="8795429" y="3120391"/>
            <a:ext cx="348117" cy="454734"/>
          </a:xfrm>
          <a:prstGeom prst="straightConnector1">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28C868F-80E5-4F96-F34F-3355B677F27E}"/>
              </a:ext>
            </a:extLst>
          </p:cNvPr>
          <p:cNvCxnSpPr>
            <a:cxnSpLocks/>
            <a:stCxn id="26" idx="3"/>
          </p:cNvCxnSpPr>
          <p:nvPr/>
        </p:nvCxnSpPr>
        <p:spPr>
          <a:xfrm>
            <a:off x="8795428" y="2716069"/>
            <a:ext cx="348118" cy="404322"/>
          </a:xfrm>
          <a:prstGeom prst="straightConnector1">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16A3DC4-90A4-5DFD-DCC0-3832CA36C9C9}"/>
              </a:ext>
            </a:extLst>
          </p:cNvPr>
          <p:cNvCxnSpPr>
            <a:cxnSpLocks/>
            <a:endCxn id="49" idx="1"/>
          </p:cNvCxnSpPr>
          <p:nvPr/>
        </p:nvCxnSpPr>
        <p:spPr>
          <a:xfrm>
            <a:off x="9126878" y="3120392"/>
            <a:ext cx="1096457" cy="0"/>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B8BFB37-B8B6-BA53-8690-CFA57603F433}"/>
              </a:ext>
            </a:extLst>
          </p:cNvPr>
          <p:cNvCxnSpPr>
            <a:cxnSpLocks/>
            <a:stCxn id="25" idx="3"/>
            <a:endCxn id="41" idx="1"/>
          </p:cNvCxnSpPr>
          <p:nvPr/>
        </p:nvCxnSpPr>
        <p:spPr>
          <a:xfrm>
            <a:off x="7038161" y="3575125"/>
            <a:ext cx="1359989" cy="0"/>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9B61884-A72A-7C7E-4897-097B41E7A379}"/>
              </a:ext>
            </a:extLst>
          </p:cNvPr>
          <p:cNvCxnSpPr>
            <a:cxnSpLocks/>
            <a:stCxn id="2" idx="3"/>
            <a:endCxn id="26" idx="1"/>
          </p:cNvCxnSpPr>
          <p:nvPr/>
        </p:nvCxnSpPr>
        <p:spPr>
          <a:xfrm>
            <a:off x="7038161" y="2716069"/>
            <a:ext cx="1359988" cy="0"/>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662206D5-9DCD-7A57-6EFF-10B491FFBC7D}"/>
              </a:ext>
            </a:extLst>
          </p:cNvPr>
          <p:cNvCxnSpPr>
            <a:cxnSpLocks/>
            <a:stCxn id="10" idx="3"/>
          </p:cNvCxnSpPr>
          <p:nvPr/>
        </p:nvCxnSpPr>
        <p:spPr>
          <a:xfrm flipV="1">
            <a:off x="5263675" y="3587341"/>
            <a:ext cx="370659" cy="506584"/>
          </a:xfrm>
          <a:prstGeom prst="straightConnector1">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4BC78CD7-CA1F-1BAD-C51A-95F1EAD07746}"/>
              </a:ext>
            </a:extLst>
          </p:cNvPr>
          <p:cNvCxnSpPr>
            <a:cxnSpLocks/>
            <a:stCxn id="9" idx="3"/>
          </p:cNvCxnSpPr>
          <p:nvPr/>
        </p:nvCxnSpPr>
        <p:spPr>
          <a:xfrm>
            <a:off x="5263675" y="3156272"/>
            <a:ext cx="367478" cy="431068"/>
          </a:xfrm>
          <a:prstGeom prst="straightConnector1">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AC328A9D-D568-BB33-D574-F57DA9A4D769}"/>
              </a:ext>
            </a:extLst>
          </p:cNvPr>
          <p:cNvCxnSpPr>
            <a:cxnSpLocks/>
          </p:cNvCxnSpPr>
          <p:nvPr/>
        </p:nvCxnSpPr>
        <p:spPr>
          <a:xfrm>
            <a:off x="5617666" y="3587342"/>
            <a:ext cx="1096457" cy="0"/>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129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p:bldP spid="25" grpId="0" animBg="1"/>
      <p:bldP spid="26" grpId="0" animBg="1"/>
      <p:bldP spid="40" grpId="0"/>
      <p:bldP spid="41" grpId="0" animBg="1"/>
      <p:bldP spid="48" grpId="0"/>
      <p:bldP spid="49" grpId="0" animBg="1"/>
      <p:bldP spid="67" grpId="0"/>
      <p:bldP spid="2" grpId="0" animBg="1"/>
      <p:bldP spid="9" grpId="0" animBg="1"/>
      <p:bldP spid="10"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98349-3671-4F00-49BD-942636BC3257}"/>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90C5B4D-1880-496E-F5B8-47DB761CE9AA}"/>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Chaining Analogies</a:t>
            </a:r>
          </a:p>
        </p:txBody>
      </p:sp>
      <p:sp>
        <p:nvSpPr>
          <p:cNvPr id="3" name="TextBox 2">
            <a:extLst>
              <a:ext uri="{FF2B5EF4-FFF2-40B4-BE49-F238E27FC236}">
                <a16:creationId xmlns:a16="http://schemas.microsoft.com/office/drawing/2014/main" id="{F22A5A10-0FFC-C60E-8A0F-F7A470481B38}"/>
              </a:ext>
            </a:extLst>
          </p:cNvPr>
          <p:cNvSpPr txBox="1"/>
          <p:nvPr/>
        </p:nvSpPr>
        <p:spPr>
          <a:xfrm>
            <a:off x="2107803" y="1261416"/>
            <a:ext cx="2408213" cy="461665"/>
          </a:xfrm>
          <a:prstGeom prst="rect">
            <a:avLst/>
          </a:prstGeom>
          <a:noFill/>
          <a:ln>
            <a:noFill/>
          </a:ln>
        </p:spPr>
        <p:txBody>
          <a:bodyPr wrap="square">
            <a:spAutoFit/>
          </a:bodyPr>
          <a:lstStyle/>
          <a:p>
            <a:pPr>
              <a:spcAft>
                <a:spcPts val="1200"/>
              </a:spcAft>
              <a:buNone/>
            </a:pPr>
            <a:r>
              <a:rPr lang="en-US" sz="2400" dirty="0"/>
              <a:t>Forward Chaining</a:t>
            </a:r>
          </a:p>
        </p:txBody>
      </p:sp>
      <p:sp>
        <p:nvSpPr>
          <p:cNvPr id="2" name="TextBox 1">
            <a:extLst>
              <a:ext uri="{FF2B5EF4-FFF2-40B4-BE49-F238E27FC236}">
                <a16:creationId xmlns:a16="http://schemas.microsoft.com/office/drawing/2014/main" id="{9F6C6344-54C5-B532-7186-57A3AC58E100}"/>
              </a:ext>
            </a:extLst>
          </p:cNvPr>
          <p:cNvSpPr txBox="1"/>
          <p:nvPr/>
        </p:nvSpPr>
        <p:spPr>
          <a:xfrm>
            <a:off x="7189877" y="1261416"/>
            <a:ext cx="2619707" cy="461665"/>
          </a:xfrm>
          <a:prstGeom prst="rect">
            <a:avLst/>
          </a:prstGeom>
          <a:noFill/>
          <a:ln>
            <a:noFill/>
          </a:ln>
        </p:spPr>
        <p:txBody>
          <a:bodyPr wrap="square">
            <a:spAutoFit/>
          </a:bodyPr>
          <a:lstStyle/>
          <a:p>
            <a:pPr>
              <a:spcAft>
                <a:spcPts val="1200"/>
              </a:spcAft>
              <a:buNone/>
            </a:pPr>
            <a:r>
              <a:rPr lang="en-US" sz="2400" dirty="0"/>
              <a:t>Backward Chaining</a:t>
            </a:r>
          </a:p>
        </p:txBody>
      </p:sp>
      <p:sp>
        <p:nvSpPr>
          <p:cNvPr id="8" name="TextBox 7">
            <a:extLst>
              <a:ext uri="{FF2B5EF4-FFF2-40B4-BE49-F238E27FC236}">
                <a16:creationId xmlns:a16="http://schemas.microsoft.com/office/drawing/2014/main" id="{0D738771-DA98-4974-A55B-BEE2BEE8A054}"/>
              </a:ext>
            </a:extLst>
          </p:cNvPr>
          <p:cNvSpPr txBox="1"/>
          <p:nvPr/>
        </p:nvSpPr>
        <p:spPr>
          <a:xfrm>
            <a:off x="1119672" y="1984416"/>
            <a:ext cx="4702630" cy="2215991"/>
          </a:xfrm>
          <a:prstGeom prst="rect">
            <a:avLst/>
          </a:prstGeom>
          <a:noFill/>
          <a:ln>
            <a:noFill/>
          </a:ln>
        </p:spPr>
        <p:txBody>
          <a:bodyPr wrap="square">
            <a:spAutoFit/>
          </a:bodyPr>
          <a:lstStyle/>
          <a:p>
            <a:pPr marL="285750" indent="-285750">
              <a:spcAft>
                <a:spcPts val="1200"/>
              </a:spcAft>
              <a:buFont typeface="Arial" panose="020B0604020202020204" pitchFamily="34" charset="0"/>
              <a:buChar char="•"/>
            </a:pPr>
            <a:r>
              <a:rPr lang="en-US" dirty="0"/>
              <a:t>Start from known facts as the root of a tree.</a:t>
            </a:r>
          </a:p>
          <a:p>
            <a:pPr marL="285750" indent="-285750">
              <a:spcAft>
                <a:spcPts val="1200"/>
              </a:spcAft>
              <a:buFont typeface="Arial" panose="020B0604020202020204" pitchFamily="34" charset="0"/>
              <a:buChar char="•"/>
            </a:pPr>
            <a:r>
              <a:rPr lang="en-US" dirty="0"/>
              <a:t>Apply rules to derive all possible conclusions.</a:t>
            </a:r>
          </a:p>
          <a:p>
            <a:pPr marL="285750" indent="-285750">
              <a:spcAft>
                <a:spcPts val="1200"/>
              </a:spcAft>
              <a:buFont typeface="Arial" panose="020B0604020202020204" pitchFamily="34" charset="0"/>
              <a:buChar char="•"/>
            </a:pPr>
            <a:r>
              <a:rPr lang="en-US" dirty="0"/>
              <a:t>Explores every branch of a tree </a:t>
            </a:r>
            <a:r>
              <a:rPr lang="en-US" dirty="0" err="1"/>
              <a:t>en</a:t>
            </a:r>
            <a:r>
              <a:rPr lang="en-US" dirty="0"/>
              <a:t> route to inferring any / all facts (leaves in the tree).</a:t>
            </a:r>
          </a:p>
          <a:p>
            <a:pPr marL="285750" indent="-285750">
              <a:spcAft>
                <a:spcPts val="1200"/>
              </a:spcAft>
              <a:buFont typeface="Arial" panose="020B0604020202020204" pitchFamily="34" charset="0"/>
              <a:buChar char="•"/>
            </a:pPr>
            <a:r>
              <a:rPr lang="en-US" dirty="0"/>
              <a:t>Goal: discovering everything that can be inferred.</a:t>
            </a:r>
          </a:p>
        </p:txBody>
      </p:sp>
      <p:sp>
        <p:nvSpPr>
          <p:cNvPr id="9" name="TextBox 8">
            <a:extLst>
              <a:ext uri="{FF2B5EF4-FFF2-40B4-BE49-F238E27FC236}">
                <a16:creationId xmlns:a16="http://schemas.microsoft.com/office/drawing/2014/main" id="{B4A210DE-3EDE-9DE8-DC4F-E7A28D2CCDFB}"/>
              </a:ext>
            </a:extLst>
          </p:cNvPr>
          <p:cNvSpPr txBox="1"/>
          <p:nvPr/>
        </p:nvSpPr>
        <p:spPr>
          <a:xfrm>
            <a:off x="6749142" y="1984416"/>
            <a:ext cx="4049487" cy="1508105"/>
          </a:xfrm>
          <a:prstGeom prst="rect">
            <a:avLst/>
          </a:prstGeom>
          <a:noFill/>
          <a:ln>
            <a:noFill/>
          </a:ln>
        </p:spPr>
        <p:txBody>
          <a:bodyPr wrap="square">
            <a:spAutoFit/>
          </a:bodyPr>
          <a:lstStyle/>
          <a:p>
            <a:pPr marL="285750" indent="-285750">
              <a:spcAft>
                <a:spcPts val="1200"/>
              </a:spcAft>
              <a:buFont typeface="Arial" panose="020B0604020202020204" pitchFamily="34" charset="0"/>
              <a:buChar char="•"/>
            </a:pPr>
            <a:r>
              <a:rPr lang="en-US" dirty="0"/>
              <a:t>Start from a leaf (goal or query).</a:t>
            </a:r>
          </a:p>
          <a:p>
            <a:pPr marL="285750" indent="-285750">
              <a:spcAft>
                <a:spcPts val="1200"/>
              </a:spcAft>
              <a:buFont typeface="Arial" panose="020B0604020202020204" pitchFamily="34" charset="0"/>
              <a:buChar char="•"/>
            </a:pPr>
            <a:r>
              <a:rPr lang="en-US" dirty="0"/>
              <a:t>Work backward tracing a path from the goal leaf back to the root.</a:t>
            </a:r>
          </a:p>
          <a:p>
            <a:pPr marL="285750" indent="-285750">
              <a:spcAft>
                <a:spcPts val="1200"/>
              </a:spcAft>
              <a:buFont typeface="Arial" panose="020B0604020202020204" pitchFamily="34" charset="0"/>
              <a:buChar char="•"/>
            </a:pPr>
            <a:r>
              <a:rPr lang="en-US" dirty="0"/>
              <a:t>Goal: inferring a specific fact.</a:t>
            </a:r>
          </a:p>
        </p:txBody>
      </p:sp>
      <p:pic>
        <p:nvPicPr>
          <p:cNvPr id="11" name="Picture 10">
            <a:extLst>
              <a:ext uri="{FF2B5EF4-FFF2-40B4-BE49-F238E27FC236}">
                <a16:creationId xmlns:a16="http://schemas.microsoft.com/office/drawing/2014/main" id="{D921F654-0E5D-4FFA-3A64-BE465532E125}"/>
              </a:ext>
            </a:extLst>
          </p:cNvPr>
          <p:cNvPicPr>
            <a:picLocks noChangeAspect="1"/>
          </p:cNvPicPr>
          <p:nvPr/>
        </p:nvPicPr>
        <p:blipFill>
          <a:blip r:embed="rId2"/>
          <a:srcRect l="8035" t="2812" r="37905" b="6304"/>
          <a:stretch>
            <a:fillRect/>
          </a:stretch>
        </p:blipFill>
        <p:spPr>
          <a:xfrm>
            <a:off x="2658960" y="4434065"/>
            <a:ext cx="1965650" cy="2203111"/>
          </a:xfrm>
          <a:prstGeom prst="rect">
            <a:avLst/>
          </a:prstGeom>
        </p:spPr>
      </p:pic>
      <p:sp>
        <p:nvSpPr>
          <p:cNvPr id="12" name="TextBox 11">
            <a:extLst>
              <a:ext uri="{FF2B5EF4-FFF2-40B4-BE49-F238E27FC236}">
                <a16:creationId xmlns:a16="http://schemas.microsoft.com/office/drawing/2014/main" id="{BA59711A-099D-B4EF-F00F-92C3CDF127CF}"/>
              </a:ext>
            </a:extLst>
          </p:cNvPr>
          <p:cNvSpPr txBox="1"/>
          <p:nvPr/>
        </p:nvSpPr>
        <p:spPr>
          <a:xfrm>
            <a:off x="5443053" y="5073955"/>
            <a:ext cx="1305893" cy="923330"/>
          </a:xfrm>
          <a:prstGeom prst="rect">
            <a:avLst/>
          </a:prstGeom>
          <a:noFill/>
          <a:ln>
            <a:noFill/>
          </a:ln>
        </p:spPr>
        <p:txBody>
          <a:bodyPr wrap="square">
            <a:spAutoFit/>
          </a:bodyPr>
          <a:lstStyle/>
          <a:p>
            <a:pPr algn="ctr">
              <a:spcAft>
                <a:spcPts val="1200"/>
              </a:spcAft>
            </a:pPr>
            <a:r>
              <a:rPr lang="en-US" b="1" dirty="0"/>
              <a:t>Copilot generated images! Ug.</a:t>
            </a:r>
          </a:p>
        </p:txBody>
      </p:sp>
      <p:cxnSp>
        <p:nvCxnSpPr>
          <p:cNvPr id="14" name="Straight Arrow Connector 13">
            <a:extLst>
              <a:ext uri="{FF2B5EF4-FFF2-40B4-BE49-F238E27FC236}">
                <a16:creationId xmlns:a16="http://schemas.microsoft.com/office/drawing/2014/main" id="{91581DA1-7EF9-18FE-C7B1-C58B1A17E166}"/>
              </a:ext>
            </a:extLst>
          </p:cNvPr>
          <p:cNvCxnSpPr>
            <a:cxnSpLocks/>
          </p:cNvCxnSpPr>
          <p:nvPr/>
        </p:nvCxnSpPr>
        <p:spPr>
          <a:xfrm flipH="1">
            <a:off x="2721165" y="4570520"/>
            <a:ext cx="824033" cy="1911145"/>
          </a:xfrm>
          <a:prstGeom prst="straightConnector1">
            <a:avLst/>
          </a:prstGeom>
          <a:ln w="130175">
            <a:solidFill>
              <a:srgbClr val="5ACAD6"/>
            </a:solidFill>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4AB078BB-4626-86D6-6A3B-00B046432FAF}"/>
              </a:ext>
            </a:extLst>
          </p:cNvPr>
          <p:cNvPicPr>
            <a:picLocks noChangeAspect="1"/>
          </p:cNvPicPr>
          <p:nvPr/>
        </p:nvPicPr>
        <p:blipFill>
          <a:blip r:embed="rId3"/>
          <a:srcRect l="11905" t="2540" r="18314" b="4580"/>
          <a:stretch>
            <a:fillRect/>
          </a:stretch>
        </p:blipFill>
        <p:spPr>
          <a:xfrm>
            <a:off x="7290321" y="4434065"/>
            <a:ext cx="2482803" cy="2203111"/>
          </a:xfrm>
          <a:prstGeom prst="rect">
            <a:avLst/>
          </a:prstGeom>
        </p:spPr>
      </p:pic>
      <p:cxnSp>
        <p:nvCxnSpPr>
          <p:cNvPr id="19" name="Straight Arrow Connector 18">
            <a:extLst>
              <a:ext uri="{FF2B5EF4-FFF2-40B4-BE49-F238E27FC236}">
                <a16:creationId xmlns:a16="http://schemas.microsoft.com/office/drawing/2014/main" id="{79DC36F9-A02A-E8BB-B280-ABEE60ACB6F6}"/>
              </a:ext>
            </a:extLst>
          </p:cNvPr>
          <p:cNvCxnSpPr>
            <a:cxnSpLocks/>
          </p:cNvCxnSpPr>
          <p:nvPr/>
        </p:nvCxnSpPr>
        <p:spPr>
          <a:xfrm>
            <a:off x="8927208" y="4663849"/>
            <a:ext cx="426529" cy="1623526"/>
          </a:xfrm>
          <a:prstGeom prst="straightConnector1">
            <a:avLst/>
          </a:prstGeom>
          <a:ln w="120650">
            <a:solidFill>
              <a:srgbClr val="FF6600"/>
            </a:solidFill>
            <a:headEnd type="triangl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606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167C-D6E9-8A2A-92C9-45CB8A687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FE79F-CF64-46AF-C594-62C50E18F116}"/>
              </a:ext>
            </a:extLst>
          </p:cNvPr>
          <p:cNvSpPr>
            <a:spLocks noGrp="1"/>
          </p:cNvSpPr>
          <p:nvPr>
            <p:ph type="ctrTitle"/>
          </p:nvPr>
        </p:nvSpPr>
        <p:spPr>
          <a:xfrm>
            <a:off x="1524000" y="2428299"/>
            <a:ext cx="9144000" cy="1307736"/>
          </a:xfrm>
        </p:spPr>
        <p:txBody>
          <a:bodyPr>
            <a:normAutofit/>
          </a:bodyPr>
          <a:lstStyle/>
          <a:p>
            <a:r>
              <a:rPr lang="en-US" dirty="0"/>
              <a:t>Resolution</a:t>
            </a:r>
          </a:p>
        </p:txBody>
      </p:sp>
    </p:spTree>
    <p:extLst>
      <p:ext uri="{BB962C8B-B14F-4D97-AF65-F5344CB8AC3E}">
        <p14:creationId xmlns:p14="http://schemas.microsoft.com/office/powerpoint/2010/main" val="382144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B55F3-7337-F87B-5E69-73201F6F33D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2883EB3D-1088-883F-A536-C0C622117CCD}"/>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A Motivating Example</a:t>
            </a:r>
          </a:p>
        </p:txBody>
      </p:sp>
      <p:sp>
        <p:nvSpPr>
          <p:cNvPr id="3" name="TextBox 2">
            <a:extLst>
              <a:ext uri="{FF2B5EF4-FFF2-40B4-BE49-F238E27FC236}">
                <a16:creationId xmlns:a16="http://schemas.microsoft.com/office/drawing/2014/main" id="{63A1E08A-EB0D-6CC5-66EA-119A0EC4DC34}"/>
              </a:ext>
            </a:extLst>
          </p:cNvPr>
          <p:cNvSpPr txBox="1"/>
          <p:nvPr/>
        </p:nvSpPr>
        <p:spPr>
          <a:xfrm>
            <a:off x="689673" y="949817"/>
            <a:ext cx="10949554" cy="400110"/>
          </a:xfrm>
          <a:prstGeom prst="rect">
            <a:avLst/>
          </a:prstGeom>
          <a:noFill/>
          <a:ln>
            <a:noFill/>
          </a:ln>
        </p:spPr>
        <p:txBody>
          <a:bodyPr wrap="square">
            <a:spAutoFit/>
          </a:bodyPr>
          <a:lstStyle/>
          <a:p>
            <a:pPr algn="just">
              <a:spcBef>
                <a:spcPts val="300"/>
              </a:spcBef>
              <a:spcAft>
                <a:spcPts val="300"/>
              </a:spcAft>
            </a:pPr>
            <a:r>
              <a:rPr lang="en-US" sz="2000" b="1" i="1" dirty="0"/>
              <a:t>Problem.</a:t>
            </a:r>
            <a:r>
              <a:rPr lang="en-US" sz="2000" dirty="0"/>
              <a:t> Prove that there are infinitely many prime numbers.</a:t>
            </a:r>
            <a:endParaRPr lang="en-US" sz="2000" i="0" dirty="0">
              <a:solidFill>
                <a:srgbClr val="424242"/>
              </a:solidFill>
              <a:effectLst/>
            </a:endParaRPr>
          </a:p>
        </p:txBody>
      </p:sp>
      <p:sp>
        <p:nvSpPr>
          <p:cNvPr id="5" name="TextBox 4">
            <a:extLst>
              <a:ext uri="{FF2B5EF4-FFF2-40B4-BE49-F238E27FC236}">
                <a16:creationId xmlns:a16="http://schemas.microsoft.com/office/drawing/2014/main" id="{CCDB7E93-816B-FBE9-F795-01B200546D44}"/>
              </a:ext>
            </a:extLst>
          </p:cNvPr>
          <p:cNvSpPr txBox="1"/>
          <p:nvPr/>
        </p:nvSpPr>
        <p:spPr>
          <a:xfrm>
            <a:off x="1792527" y="1744962"/>
            <a:ext cx="4197916" cy="400110"/>
          </a:xfrm>
          <a:prstGeom prst="rect">
            <a:avLst/>
          </a:prstGeom>
          <a:noFill/>
          <a:ln>
            <a:noFill/>
          </a:ln>
        </p:spPr>
        <p:txBody>
          <a:bodyPr wrap="square">
            <a:spAutoFit/>
          </a:bodyPr>
          <a:lstStyle/>
          <a:p>
            <a:pPr algn="just">
              <a:spcBef>
                <a:spcPts val="300"/>
              </a:spcBef>
              <a:spcAft>
                <a:spcPts val="300"/>
              </a:spcAft>
            </a:pPr>
            <a:r>
              <a:rPr lang="en-US" sz="2000" i="0" dirty="0">
                <a:solidFill>
                  <a:srgbClr val="424242"/>
                </a:solidFill>
                <a:effectLst/>
              </a:rPr>
              <a:t>Can we prove this statement directly?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263DD2-E0C6-F533-51BE-127A4366F2C0}"/>
                  </a:ext>
                </a:extLst>
              </p:cNvPr>
              <p:cNvSpPr txBox="1"/>
              <p:nvPr/>
            </p:nvSpPr>
            <p:spPr>
              <a:xfrm>
                <a:off x="6521068" y="1493511"/>
                <a:ext cx="4612459" cy="1015663"/>
              </a:xfrm>
              <a:prstGeom prst="rect">
                <a:avLst/>
              </a:prstGeom>
              <a:noFill/>
              <a:ln>
                <a:noFill/>
              </a:ln>
            </p:spPr>
            <p:txBody>
              <a:bodyPr wrap="square">
                <a:spAutoFit/>
              </a:bodyPr>
              <a:lstStyle/>
              <a:p>
                <a:pPr algn="just">
                  <a:spcBef>
                    <a:spcPts val="300"/>
                  </a:spcBef>
                  <a:spcAft>
                    <a:spcPts val="300"/>
                  </a:spcAft>
                </a:pPr>
                <a:r>
                  <a:rPr lang="en-US" sz="2000" i="0" dirty="0">
                    <a:solidFill>
                      <a:srgbClr val="424242"/>
                    </a:solidFill>
                    <a:effectLst/>
                  </a:rPr>
                  <a:t>Doing so would require that we list or characterize all prime numbers (e.g., </a:t>
                </a:r>
                <a14:m>
                  <m:oMath xmlns:m="http://schemas.openxmlformats.org/officeDocument/2006/math">
                    <m:r>
                      <a:rPr lang="en-US" sz="2000" b="0" i="1" smtClean="0">
                        <a:solidFill>
                          <a:srgbClr val="424242"/>
                        </a:solidFill>
                        <a:effectLst/>
                        <a:latin typeface="Cambria Math" panose="02040503050406030204" pitchFamily="18" charset="0"/>
                      </a:rPr>
                      <m:t>𝑝</m:t>
                    </m:r>
                  </m:oMath>
                </a14:m>
                <a:r>
                  <a:rPr lang="en-US" sz="2000" i="0" dirty="0">
                    <a:solidFill>
                      <a:srgbClr val="424242"/>
                    </a:solidFill>
                    <a:effectLst/>
                  </a:rPr>
                  <a:t> is of the form </a:t>
                </a:r>
                <a14:m>
                  <m:oMath xmlns:m="http://schemas.openxmlformats.org/officeDocument/2006/math">
                    <m:sSup>
                      <m:sSupPr>
                        <m:ctrlPr>
                          <a:rPr lang="en-US" sz="2000" b="0" i="1" smtClean="0">
                            <a:solidFill>
                              <a:srgbClr val="424242"/>
                            </a:solidFill>
                            <a:effectLst/>
                            <a:latin typeface="Cambria Math" panose="02040503050406030204" pitchFamily="18" charset="0"/>
                          </a:rPr>
                        </m:ctrlPr>
                      </m:sSupPr>
                      <m:e>
                        <m:r>
                          <a:rPr lang="en-US" sz="2000" b="0" i="1" smtClean="0">
                            <a:solidFill>
                              <a:srgbClr val="424242"/>
                            </a:solidFill>
                            <a:effectLst/>
                            <a:latin typeface="Cambria Math" panose="02040503050406030204" pitchFamily="18" charset="0"/>
                          </a:rPr>
                          <m:t>2</m:t>
                        </m:r>
                      </m:e>
                      <m:sup>
                        <m:r>
                          <a:rPr lang="en-US" sz="2000" b="0" i="1" smtClean="0">
                            <a:solidFill>
                              <a:srgbClr val="424242"/>
                            </a:solidFill>
                            <a:effectLst/>
                            <a:latin typeface="Cambria Math" panose="02040503050406030204" pitchFamily="18" charset="0"/>
                          </a:rPr>
                          <m:t>𝑛</m:t>
                        </m:r>
                      </m:sup>
                    </m:sSup>
                    <m:r>
                      <a:rPr lang="en-US" sz="2000" b="0" i="1" smtClean="0">
                        <a:solidFill>
                          <a:srgbClr val="424242"/>
                        </a:solidFill>
                        <a:effectLst/>
                        <a:latin typeface="Cambria Math" panose="02040503050406030204" pitchFamily="18" charset="0"/>
                      </a:rPr>
                      <m:t>+1</m:t>
                    </m:r>
                  </m:oMath>
                </a14:m>
                <a:r>
                  <a:rPr lang="en-US" sz="2000" i="0" dirty="0">
                    <a:solidFill>
                      <a:srgbClr val="424242"/>
                    </a:solidFill>
                    <a:effectLst/>
                  </a:rPr>
                  <a:t> for </a:t>
                </a:r>
                <a14:m>
                  <m:oMath xmlns:m="http://schemas.openxmlformats.org/officeDocument/2006/math">
                    <m:r>
                      <a:rPr lang="en-US" sz="2000" b="0" i="1" smtClean="0">
                        <a:solidFill>
                          <a:srgbClr val="424242"/>
                        </a:solidFill>
                        <a:effectLst/>
                        <a:latin typeface="Cambria Math" panose="02040503050406030204" pitchFamily="18" charset="0"/>
                      </a:rPr>
                      <m:t>𝑛</m:t>
                    </m:r>
                    <m:r>
                      <a:rPr lang="en-US" sz="2000" b="0" i="1" smtClean="0">
                        <a:solidFill>
                          <a:srgbClr val="424242"/>
                        </a:solidFill>
                        <a:effectLst/>
                        <a:latin typeface="Cambria Math" panose="02040503050406030204" pitchFamily="18" charset="0"/>
                      </a:rPr>
                      <m:t>&gt;1</m:t>
                    </m:r>
                  </m:oMath>
                </a14:m>
                <a:r>
                  <a:rPr lang="en-US" sz="2000" i="0" dirty="0">
                    <a:solidFill>
                      <a:srgbClr val="424242"/>
                    </a:solidFill>
                    <a:effectLst/>
                  </a:rPr>
                  <a:t>).</a:t>
                </a:r>
              </a:p>
            </p:txBody>
          </p:sp>
        </mc:Choice>
        <mc:Fallback xmlns="">
          <p:sp>
            <p:nvSpPr>
              <p:cNvPr id="6" name="TextBox 5">
                <a:extLst>
                  <a:ext uri="{FF2B5EF4-FFF2-40B4-BE49-F238E27FC236}">
                    <a16:creationId xmlns:a16="http://schemas.microsoft.com/office/drawing/2014/main" id="{24263DD2-E0C6-F533-51BE-127A4366F2C0}"/>
                  </a:ext>
                </a:extLst>
              </p:cNvPr>
              <p:cNvSpPr txBox="1">
                <a:spLocks noRot="1" noChangeAspect="1" noMove="1" noResize="1" noEditPoints="1" noAdjustHandles="1" noChangeArrowheads="1" noChangeShapeType="1" noTextEdit="1"/>
              </p:cNvSpPr>
              <p:nvPr/>
            </p:nvSpPr>
            <p:spPr>
              <a:xfrm>
                <a:off x="6521068" y="1493511"/>
                <a:ext cx="4612459" cy="1015663"/>
              </a:xfrm>
              <a:prstGeom prst="rect">
                <a:avLst/>
              </a:prstGeom>
              <a:blipFill>
                <a:blip r:embed="rId2"/>
                <a:stretch>
                  <a:fillRect l="-1455" t="-3593" r="-1455" b="-958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FE17D374-AB16-D199-C196-59B0071356A8}"/>
              </a:ext>
            </a:extLst>
          </p:cNvPr>
          <p:cNvSpPr txBox="1"/>
          <p:nvPr/>
        </p:nvSpPr>
        <p:spPr>
          <a:xfrm>
            <a:off x="689673" y="2473658"/>
            <a:ext cx="4806339" cy="400110"/>
          </a:xfrm>
          <a:prstGeom prst="rect">
            <a:avLst/>
          </a:prstGeom>
          <a:noFill/>
          <a:ln>
            <a:noFill/>
          </a:ln>
        </p:spPr>
        <p:txBody>
          <a:bodyPr wrap="square">
            <a:spAutoFit/>
          </a:bodyPr>
          <a:lstStyle/>
          <a:p>
            <a:pPr algn="just">
              <a:spcBef>
                <a:spcPts val="300"/>
              </a:spcBef>
              <a:spcAft>
                <a:spcPts val="300"/>
              </a:spcAft>
            </a:pPr>
            <a:r>
              <a:rPr lang="en-US" sz="2000" i="0" dirty="0">
                <a:solidFill>
                  <a:srgbClr val="424242"/>
                </a:solidFill>
                <a:effectLst/>
              </a:rPr>
              <a:t>Instead…consider a short and elegant proof.</a:t>
            </a:r>
          </a:p>
        </p:txBody>
      </p:sp>
      <p:sp>
        <p:nvSpPr>
          <p:cNvPr id="8" name="TextBox 7">
            <a:extLst>
              <a:ext uri="{FF2B5EF4-FFF2-40B4-BE49-F238E27FC236}">
                <a16:creationId xmlns:a16="http://schemas.microsoft.com/office/drawing/2014/main" id="{C62B9A3B-5D47-5C33-01DC-E7AF90EEEAA3}"/>
              </a:ext>
            </a:extLst>
          </p:cNvPr>
          <p:cNvSpPr txBox="1"/>
          <p:nvPr/>
        </p:nvSpPr>
        <p:spPr>
          <a:xfrm>
            <a:off x="689673" y="3485375"/>
            <a:ext cx="2606418" cy="400110"/>
          </a:xfrm>
          <a:prstGeom prst="rect">
            <a:avLst/>
          </a:prstGeom>
          <a:noFill/>
          <a:ln>
            <a:noFill/>
          </a:ln>
        </p:spPr>
        <p:txBody>
          <a:bodyPr wrap="square">
            <a:spAutoFit/>
          </a:bodyPr>
          <a:lstStyle/>
          <a:p>
            <a:pPr algn="just">
              <a:spcBef>
                <a:spcPts val="300"/>
              </a:spcBef>
              <a:spcAft>
                <a:spcPts val="300"/>
              </a:spcAft>
            </a:pPr>
            <a:r>
              <a:rPr lang="en-US" sz="2000" i="1" dirty="0">
                <a:solidFill>
                  <a:srgbClr val="424242"/>
                </a:solidFill>
                <a:effectLst/>
              </a:rPr>
              <a:t>Proof by contradiction.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F18830-6681-F054-819A-2424FC7BD907}"/>
                  </a:ext>
                </a:extLst>
              </p:cNvPr>
              <p:cNvSpPr txBox="1"/>
              <p:nvPr/>
            </p:nvSpPr>
            <p:spPr>
              <a:xfrm>
                <a:off x="1094275" y="4020095"/>
                <a:ext cx="10259526" cy="1631216"/>
              </a:xfrm>
              <a:prstGeom prst="rect">
                <a:avLst/>
              </a:prstGeom>
              <a:noFill/>
              <a:ln>
                <a:noFill/>
              </a:ln>
            </p:spPr>
            <p:txBody>
              <a:bodyPr wrap="square">
                <a:spAutoFit/>
              </a:bodyPr>
              <a:lstStyle/>
              <a:p>
                <a:pPr algn="just"/>
                <a:r>
                  <a:rPr lang="en-US" altLang="en-US" sz="2000" dirty="0"/>
                  <a:t>Suppose there are a finite number of prime numbers, enumerated as </a:t>
                </a:r>
                <a14:m>
                  <m:oMath xmlns:m="http://schemas.openxmlformats.org/officeDocument/2006/math">
                    <m:sSub>
                      <m:sSubPr>
                        <m:ctrlPr>
                          <a:rPr lang="en-US" altLang="en-US" sz="2000" b="0" i="1" smtClean="0">
                            <a:latin typeface="Cambria Math" panose="02040503050406030204" pitchFamily="18" charset="0"/>
                          </a:rPr>
                        </m:ctrlPr>
                      </m:sSubPr>
                      <m:e>
                        <m:r>
                          <a:rPr lang="en-US" altLang="en-US" sz="2000" b="0" i="1" smtClean="0">
                            <a:latin typeface="Cambria Math" panose="02040503050406030204" pitchFamily="18" charset="0"/>
                          </a:rPr>
                          <m:t>𝑝</m:t>
                        </m:r>
                      </m:e>
                      <m:sub>
                        <m:r>
                          <a:rPr lang="en-US" altLang="en-US" sz="2000" b="0" i="1" smtClean="0">
                            <a:latin typeface="Cambria Math" panose="02040503050406030204" pitchFamily="18" charset="0"/>
                          </a:rPr>
                          <m:t>1</m:t>
                        </m:r>
                      </m:sub>
                    </m:sSub>
                    <m:r>
                      <a:rPr lang="en-US" altLang="en-US" sz="2000" b="0" i="1" smtClean="0">
                        <a:latin typeface="Cambria Math" panose="02040503050406030204" pitchFamily="18" charset="0"/>
                      </a:rPr>
                      <m:t>,</m:t>
                    </m:r>
                    <m:sSub>
                      <m:sSubPr>
                        <m:ctrlPr>
                          <a:rPr lang="en-US" altLang="en-US" sz="2000" b="0" i="1" smtClean="0">
                            <a:latin typeface="Cambria Math" panose="02040503050406030204" pitchFamily="18" charset="0"/>
                          </a:rPr>
                        </m:ctrlPr>
                      </m:sSubPr>
                      <m:e>
                        <m:r>
                          <a:rPr lang="en-US" altLang="en-US" sz="2000" b="0" i="1" smtClean="0">
                            <a:latin typeface="Cambria Math" panose="02040503050406030204" pitchFamily="18" charset="0"/>
                          </a:rPr>
                          <m:t>𝑝</m:t>
                        </m:r>
                      </m:e>
                      <m:sub>
                        <m:r>
                          <a:rPr lang="en-US" altLang="en-US" sz="2000" b="0" i="1" smtClean="0">
                            <a:latin typeface="Cambria Math" panose="02040503050406030204" pitchFamily="18" charset="0"/>
                          </a:rPr>
                          <m:t>2</m:t>
                        </m:r>
                      </m:sub>
                    </m:sSub>
                    <m:r>
                      <a:rPr lang="en-US" altLang="en-US" sz="2000" b="0" i="1" smtClean="0">
                        <a:latin typeface="Cambria Math" panose="02040503050406030204" pitchFamily="18" charset="0"/>
                      </a:rPr>
                      <m:t>,…</m:t>
                    </m:r>
                    <m:sSub>
                      <m:sSubPr>
                        <m:ctrlPr>
                          <a:rPr lang="en-US" altLang="en-US" sz="2000" b="0" i="1" smtClean="0">
                            <a:latin typeface="Cambria Math" panose="02040503050406030204" pitchFamily="18" charset="0"/>
                          </a:rPr>
                        </m:ctrlPr>
                      </m:sSubPr>
                      <m:e>
                        <m:r>
                          <a:rPr lang="en-US" altLang="en-US" sz="2000" b="0" i="1" smtClean="0">
                            <a:latin typeface="Cambria Math" panose="02040503050406030204" pitchFamily="18" charset="0"/>
                          </a:rPr>
                          <m:t>𝑝</m:t>
                        </m:r>
                      </m:e>
                      <m:sub>
                        <m:r>
                          <a:rPr lang="en-US" altLang="en-US" sz="2000" b="0" i="1" smtClean="0">
                            <a:latin typeface="Cambria Math" panose="02040503050406030204" pitchFamily="18" charset="0"/>
                          </a:rPr>
                          <m:t>𝑛</m:t>
                        </m:r>
                      </m:sub>
                    </m:sSub>
                  </m:oMath>
                </a14:m>
                <a:r>
                  <a:rPr lang="en-US" altLang="en-US" sz="2000" b="0" dirty="0"/>
                  <a:t>. </a:t>
                </a:r>
                <a:r>
                  <a:rPr lang="en-US" altLang="en-US" sz="2000" dirty="0"/>
                  <a:t>Now, construct a value </a:t>
                </a:r>
                <a14:m>
                  <m:oMath xmlns:m="http://schemas.openxmlformats.org/officeDocument/2006/math">
                    <m:r>
                      <a:rPr lang="en-US" altLang="en-US" sz="2000" i="1">
                        <a:latin typeface="Cambria Math" panose="02040503050406030204" pitchFamily="18" charset="0"/>
                      </a:rPr>
                      <m:t>𝑁</m:t>
                    </m:r>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𝑝</m:t>
                        </m:r>
                      </m:e>
                      <m:sub>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𝑝</m:t>
                        </m:r>
                      </m:e>
                      <m:sub>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𝑝</m:t>
                        </m:r>
                      </m:e>
                      <m:sub>
                        <m:r>
                          <a:rPr lang="en-US" altLang="en-US" sz="2000" i="1">
                            <a:latin typeface="Cambria Math" panose="02040503050406030204" pitchFamily="18" charset="0"/>
                          </a:rPr>
                          <m:t>𝑛</m:t>
                        </m:r>
                      </m:sub>
                    </m:sSub>
                    <m:r>
                      <a:rPr lang="en-US" altLang="en-US" sz="2000" i="1">
                        <a:latin typeface="Cambria Math" panose="02040503050406030204" pitchFamily="18" charset="0"/>
                      </a:rPr>
                      <m:t>+1</m:t>
                    </m:r>
                  </m:oMath>
                </a14:m>
                <a:r>
                  <a:rPr lang="en-US" altLang="en-US" sz="2000" dirty="0"/>
                  <a:t>. Clearly, </a:t>
                </a:r>
                <a14:m>
                  <m:oMath xmlns:m="http://schemas.openxmlformats.org/officeDocument/2006/math">
                    <m:r>
                      <a:rPr lang="en-US" altLang="en-US" sz="2000" i="1">
                        <a:latin typeface="Cambria Math" panose="02040503050406030204" pitchFamily="18" charset="0"/>
                      </a:rPr>
                      <m:t>𝑁</m:t>
                    </m:r>
                  </m:oMath>
                </a14:m>
                <a:r>
                  <a:rPr lang="en-US" altLang="en-US" sz="2000" dirty="0"/>
                  <a:t> is not divisible by any prime </a:t>
                </a:r>
                <a14:m>
                  <m:oMath xmlns:m="http://schemas.openxmlformats.org/officeDocument/2006/math">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𝑝</m:t>
                        </m:r>
                      </m:e>
                      <m:sub>
                        <m:r>
                          <a:rPr lang="en-US" altLang="en-US" sz="2000" i="1">
                            <a:latin typeface="Cambria Math" panose="02040503050406030204" pitchFamily="18" charset="0"/>
                          </a:rPr>
                          <m:t>𝑖</m:t>
                        </m:r>
                      </m:sub>
                    </m:sSub>
                  </m:oMath>
                </a14:m>
                <a:r>
                  <a:rPr lang="en-US" altLang="en-US" sz="2000" dirty="0"/>
                  <a:t> (as </a:t>
                </a:r>
                <a14:m>
                  <m:oMath xmlns:m="http://schemas.openxmlformats.org/officeDocument/2006/math">
                    <m:r>
                      <a:rPr lang="en-US" altLang="en-US" sz="2000" i="1">
                        <a:latin typeface="Cambria Math" panose="02040503050406030204" pitchFamily="18" charset="0"/>
                      </a:rPr>
                      <m:t>𝑁</m:t>
                    </m:r>
                    <m:r>
                      <a:rPr lang="en-US" altLang="en-US" sz="2000" i="1">
                        <a:latin typeface="Cambria Math" panose="02040503050406030204" pitchFamily="18" charset="0"/>
                      </a:rPr>
                      <m:t> % </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𝑝</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=1</m:t>
                    </m:r>
                  </m:oMath>
                </a14:m>
                <a:r>
                  <a:rPr lang="en-US" altLang="en-US" sz="2000" dirty="0"/>
                  <a:t> for all </a:t>
                </a:r>
                <a14:m>
                  <m:oMath xmlns:m="http://schemas.openxmlformats.org/officeDocument/2006/math">
                    <m:r>
                      <a:rPr lang="en-US" altLang="en-US" sz="2000" i="1">
                        <a:latin typeface="Cambria Math" panose="02040503050406030204" pitchFamily="18" charset="0"/>
                      </a:rPr>
                      <m:t>𝑖</m:t>
                    </m:r>
                  </m:oMath>
                </a14:m>
                <a:r>
                  <a:rPr lang="en-US" altLang="en-US" sz="2000" dirty="0"/>
                  <a:t>). </a:t>
                </a:r>
              </a:p>
              <a:p>
                <a:pPr algn="just"/>
                <a:endParaRPr lang="en-US" altLang="en-US" sz="2000" dirty="0"/>
              </a:p>
              <a:p>
                <a:pPr algn="just"/>
                <a:endParaRPr lang="en-US" altLang="en-US" sz="2000" b="0" dirty="0"/>
              </a:p>
            </p:txBody>
          </p:sp>
        </mc:Choice>
        <mc:Fallback xmlns="">
          <p:sp>
            <p:nvSpPr>
              <p:cNvPr id="10" name="TextBox 9">
                <a:extLst>
                  <a:ext uri="{FF2B5EF4-FFF2-40B4-BE49-F238E27FC236}">
                    <a16:creationId xmlns:a16="http://schemas.microsoft.com/office/drawing/2014/main" id="{0BF18830-6681-F054-819A-2424FC7BD907}"/>
                  </a:ext>
                </a:extLst>
              </p:cNvPr>
              <p:cNvSpPr txBox="1">
                <a:spLocks noRot="1" noChangeAspect="1" noMove="1" noResize="1" noEditPoints="1" noAdjustHandles="1" noChangeArrowheads="1" noChangeShapeType="1" noTextEdit="1"/>
              </p:cNvSpPr>
              <p:nvPr/>
            </p:nvSpPr>
            <p:spPr>
              <a:xfrm>
                <a:off x="1094275" y="4020095"/>
                <a:ext cx="10259526" cy="1631216"/>
              </a:xfrm>
              <a:prstGeom prst="rect">
                <a:avLst/>
              </a:prstGeom>
              <a:blipFill>
                <a:blip r:embed="rId3"/>
                <a:stretch>
                  <a:fillRect l="-654" t="-1866" r="-59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0606894-BA06-8475-82C2-35EB454CF548}"/>
                  </a:ext>
                </a:extLst>
              </p:cNvPr>
              <p:cNvSpPr txBox="1"/>
              <p:nvPr/>
            </p:nvSpPr>
            <p:spPr>
              <a:xfrm>
                <a:off x="2303976" y="5760508"/>
                <a:ext cx="512530"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4" name="TextBox 13">
                <a:extLst>
                  <a:ext uri="{FF2B5EF4-FFF2-40B4-BE49-F238E27FC236}">
                    <a16:creationId xmlns:a16="http://schemas.microsoft.com/office/drawing/2014/main" id="{A0606894-BA06-8475-82C2-35EB454CF548}"/>
                  </a:ext>
                </a:extLst>
              </p:cNvPr>
              <p:cNvSpPr txBox="1">
                <a:spLocks noRot="1" noChangeAspect="1" noMove="1" noResize="1" noEditPoints="1" noAdjustHandles="1" noChangeArrowheads="1" noChangeShapeType="1" noTextEdit="1"/>
              </p:cNvSpPr>
              <p:nvPr/>
            </p:nvSpPr>
            <p:spPr>
              <a:xfrm>
                <a:off x="2303976" y="5760508"/>
                <a:ext cx="512530" cy="40011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9BDF40F-FEA1-88CA-3465-243E3CAC095D}"/>
                  </a:ext>
                </a:extLst>
              </p:cNvPr>
              <p:cNvSpPr txBox="1"/>
              <p:nvPr/>
            </p:nvSpPr>
            <p:spPr>
              <a:xfrm>
                <a:off x="1094275" y="5078035"/>
                <a:ext cx="10202207" cy="1015663"/>
              </a:xfrm>
              <a:prstGeom prst="rect">
                <a:avLst/>
              </a:prstGeom>
              <a:noFill/>
              <a:ln>
                <a:noFill/>
              </a:ln>
            </p:spPr>
            <p:txBody>
              <a:bodyPr wrap="square">
                <a:spAutoFit/>
              </a:bodyPr>
              <a:lstStyle/>
              <a:p>
                <a:pPr algn="just"/>
                <a:r>
                  <a:rPr lang="en-US" altLang="en-US" sz="2000" dirty="0"/>
                  <a:t>So we can conclude that either (1) </a:t>
                </a:r>
                <a14:m>
                  <m:oMath xmlns:m="http://schemas.openxmlformats.org/officeDocument/2006/math">
                    <m:r>
                      <a:rPr lang="en-US" altLang="en-US" sz="2000" b="0" i="1" smtClean="0">
                        <a:latin typeface="Cambria Math" panose="02040503050406030204" pitchFamily="18" charset="0"/>
                      </a:rPr>
                      <m:t>𝑁</m:t>
                    </m:r>
                  </m:oMath>
                </a14:m>
                <a:r>
                  <a:rPr lang="en-US" altLang="en-US" sz="2000" b="0" dirty="0"/>
                  <a:t> is prime itself or (2) it is divisible by a prime number not in the list. </a:t>
                </a:r>
                <a:r>
                  <a:rPr lang="en-US" altLang="en-US" sz="2000" dirty="0"/>
                  <a:t>In either case, we have a contradiction since all primes were in our enumerated list </a:t>
                </a:r>
                <a14:m>
                  <m:oMath xmlns:m="http://schemas.openxmlformats.org/officeDocument/2006/math">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𝑝</m:t>
                        </m:r>
                      </m:e>
                      <m:sub>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𝑝</m:t>
                        </m:r>
                      </m:e>
                      <m:sub>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𝑝</m:t>
                        </m:r>
                      </m:e>
                      <m:sub>
                        <m:r>
                          <a:rPr lang="en-US" altLang="en-US" sz="2000" i="1">
                            <a:latin typeface="Cambria Math" panose="02040503050406030204" pitchFamily="18" charset="0"/>
                          </a:rPr>
                          <m:t>𝑛</m:t>
                        </m:r>
                      </m:sub>
                    </m:sSub>
                  </m:oMath>
                </a14:m>
                <a:r>
                  <a:rPr lang="en-US" altLang="en-US" sz="2000" dirty="0"/>
                  <a:t>.</a:t>
                </a:r>
              </a:p>
            </p:txBody>
          </p:sp>
        </mc:Choice>
        <mc:Fallback xmlns="">
          <p:sp>
            <p:nvSpPr>
              <p:cNvPr id="17" name="TextBox 16">
                <a:extLst>
                  <a:ext uri="{FF2B5EF4-FFF2-40B4-BE49-F238E27FC236}">
                    <a16:creationId xmlns:a16="http://schemas.microsoft.com/office/drawing/2014/main" id="{39BDF40F-FEA1-88CA-3465-243E3CAC095D}"/>
                  </a:ext>
                </a:extLst>
              </p:cNvPr>
              <p:cNvSpPr txBox="1">
                <a:spLocks noRot="1" noChangeAspect="1" noMove="1" noResize="1" noEditPoints="1" noAdjustHandles="1" noChangeArrowheads="1" noChangeShapeType="1" noTextEdit="1"/>
              </p:cNvSpPr>
              <p:nvPr/>
            </p:nvSpPr>
            <p:spPr>
              <a:xfrm>
                <a:off x="1094275" y="5078035"/>
                <a:ext cx="10202207" cy="1015663"/>
              </a:xfrm>
              <a:prstGeom prst="rect">
                <a:avLst/>
              </a:prstGeom>
              <a:blipFill>
                <a:blip r:embed="rId5"/>
                <a:stretch>
                  <a:fillRect l="-658" t="-2994" r="-598" b="-958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995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4"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6E7BF-10C4-3A17-7529-3C248F09005F}"/>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735DE5E1-5B65-0F60-8738-DA4272B96BEE}"/>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Methods of Inference: Resolution </a:t>
            </a:r>
          </a:p>
        </p:txBody>
      </p:sp>
      <p:sp>
        <p:nvSpPr>
          <p:cNvPr id="2" name="TextBox 1">
            <a:extLst>
              <a:ext uri="{FF2B5EF4-FFF2-40B4-BE49-F238E27FC236}">
                <a16:creationId xmlns:a16="http://schemas.microsoft.com/office/drawing/2014/main" id="{AED3CA48-0FD2-21A0-80D3-E1B7C73AB48C}"/>
              </a:ext>
            </a:extLst>
          </p:cNvPr>
          <p:cNvSpPr txBox="1"/>
          <p:nvPr/>
        </p:nvSpPr>
        <p:spPr>
          <a:xfrm>
            <a:off x="689673" y="2289413"/>
            <a:ext cx="8324854" cy="400110"/>
          </a:xfrm>
          <a:prstGeom prst="rect">
            <a:avLst/>
          </a:prstGeom>
          <a:noFill/>
          <a:ln>
            <a:noFill/>
          </a:ln>
        </p:spPr>
        <p:txBody>
          <a:bodyPr wrap="square">
            <a:spAutoFit/>
          </a:bodyPr>
          <a:lstStyle/>
          <a:p>
            <a:pPr algn="just">
              <a:spcBef>
                <a:spcPts val="300"/>
              </a:spcBef>
              <a:spcAft>
                <a:spcPts val="300"/>
              </a:spcAft>
            </a:pPr>
            <a:r>
              <a:rPr lang="en-US" sz="2000" b="1" i="1" dirty="0"/>
              <a:t>Resolution</a:t>
            </a:r>
            <a:r>
              <a:rPr lang="en-US" sz="2000" dirty="0"/>
              <a:t>, as an inference procedure, uses the idea of proof by contradiction.</a:t>
            </a:r>
            <a:endParaRPr lang="en-US" sz="2000" dirty="0">
              <a:solidFill>
                <a:srgbClr val="424242"/>
              </a:solidFill>
              <a:effectLs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2A4773-A42F-445D-0D00-C324884B9EEC}"/>
                  </a:ext>
                </a:extLst>
              </p:cNvPr>
              <p:cNvSpPr txBox="1"/>
              <p:nvPr/>
            </p:nvSpPr>
            <p:spPr>
              <a:xfrm>
                <a:off x="1061908" y="974592"/>
                <a:ext cx="5775863" cy="707886"/>
              </a:xfrm>
              <a:prstGeom prst="rect">
                <a:avLst/>
              </a:prstGeom>
              <a:noFill/>
              <a:ln>
                <a:noFill/>
              </a:ln>
            </p:spPr>
            <p:txBody>
              <a:bodyPr wrap="square">
                <a:spAutoFit/>
              </a:bodyPr>
              <a:lstStyle/>
              <a:p>
                <a:pPr algn="just">
                  <a:spcBef>
                    <a:spcPts val="300"/>
                  </a:spcBef>
                  <a:spcAft>
                    <a:spcPts val="300"/>
                  </a:spcAft>
                </a:pPr>
                <a:r>
                  <a:rPr lang="en-US" sz="2000" i="0" dirty="0">
                    <a:solidFill>
                      <a:srgbClr val="424242"/>
                    </a:solidFill>
                    <a:effectLst/>
                  </a:rPr>
                  <a:t>Recall with proof by contraction, when proving </a:t>
                </a:r>
                <a14:m>
                  <m:oMath xmlns:m="http://schemas.openxmlformats.org/officeDocument/2006/math">
                    <m:r>
                      <a:rPr lang="en-US" sz="2000" b="0" i="1" smtClean="0">
                        <a:solidFill>
                          <a:srgbClr val="424242"/>
                        </a:solidFill>
                        <a:effectLst/>
                        <a:latin typeface="Cambria Math" panose="02040503050406030204" pitchFamily="18" charset="0"/>
                      </a:rPr>
                      <m:t>𝑝</m:t>
                    </m:r>
                    <m:r>
                      <a:rPr lang="en-US" sz="2000" b="0" i="1" smtClean="0">
                        <a:solidFill>
                          <a:srgbClr val="424242"/>
                        </a:solidFill>
                        <a:effectLst/>
                        <a:latin typeface="Cambria Math" panose="02040503050406030204" pitchFamily="18" charset="0"/>
                        <a:ea typeface="Cambria Math" panose="02040503050406030204" pitchFamily="18" charset="0"/>
                      </a:rPr>
                      <m:t>⇒</m:t>
                    </m:r>
                    <m:r>
                      <a:rPr lang="en-US" sz="2000" b="0" i="1" smtClean="0">
                        <a:solidFill>
                          <a:srgbClr val="424242"/>
                        </a:solidFill>
                        <a:effectLst/>
                        <a:latin typeface="Cambria Math" panose="02040503050406030204" pitchFamily="18" charset="0"/>
                        <a:ea typeface="Cambria Math" panose="02040503050406030204" pitchFamily="18" charset="0"/>
                      </a:rPr>
                      <m:t>𝑞</m:t>
                    </m:r>
                  </m:oMath>
                </a14:m>
                <a:r>
                  <a:rPr lang="en-US" sz="2000" i="0" dirty="0">
                    <a:solidFill>
                      <a:srgbClr val="424242"/>
                    </a:solidFill>
                    <a:effectLst/>
                  </a:rPr>
                  <a:t>, we are instead attempting to prove:</a:t>
                </a:r>
              </a:p>
            </p:txBody>
          </p:sp>
        </mc:Choice>
        <mc:Fallback xmlns="">
          <p:sp>
            <p:nvSpPr>
              <p:cNvPr id="3" name="TextBox 2">
                <a:extLst>
                  <a:ext uri="{FF2B5EF4-FFF2-40B4-BE49-F238E27FC236}">
                    <a16:creationId xmlns:a16="http://schemas.microsoft.com/office/drawing/2014/main" id="{A92A4773-A42F-445D-0D00-C324884B9EEC}"/>
                  </a:ext>
                </a:extLst>
              </p:cNvPr>
              <p:cNvSpPr txBox="1">
                <a:spLocks noRot="1" noChangeAspect="1" noMove="1" noResize="1" noEditPoints="1" noAdjustHandles="1" noChangeArrowheads="1" noChangeShapeType="1" noTextEdit="1"/>
              </p:cNvSpPr>
              <p:nvPr/>
            </p:nvSpPr>
            <p:spPr>
              <a:xfrm>
                <a:off x="1061908" y="974592"/>
                <a:ext cx="5775863" cy="707886"/>
              </a:xfrm>
              <a:prstGeom prst="rect">
                <a:avLst/>
              </a:prstGeom>
              <a:blipFill>
                <a:blip r:embed="rId2"/>
                <a:stretch>
                  <a:fillRect l="-1055" t="-5172" r="-1055" b="-146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732D8D-914B-2C4A-F390-DC42F10CEA64}"/>
                  </a:ext>
                </a:extLst>
              </p:cNvPr>
              <p:cNvSpPr txBox="1"/>
              <p:nvPr/>
            </p:nvSpPr>
            <p:spPr>
              <a:xfrm>
                <a:off x="7284684" y="1109244"/>
                <a:ext cx="1899778" cy="438582"/>
              </a:xfrm>
              <a:prstGeom prst="rect">
                <a:avLst/>
              </a:prstGeom>
              <a:noFill/>
              <a:ln>
                <a:noFill/>
              </a:ln>
            </p:spPr>
            <p:txBody>
              <a:bodyPr wrap="square">
                <a:spAutoFit/>
              </a:bodyPr>
              <a:lstStyle/>
              <a:p>
                <a:pPr algn="just">
                  <a:spcBef>
                    <a:spcPts val="300"/>
                  </a:spcBef>
                  <a:spcAft>
                    <a:spcPts val="300"/>
                  </a:spcAft>
                </a:pPr>
                <a14:m>
                  <m:oMathPara xmlns:m="http://schemas.openxmlformats.org/officeDocument/2006/math">
                    <m:oMathParaPr>
                      <m:jc m:val="centerGroup"/>
                    </m:oMathParaPr>
                    <m:oMath xmlns:m="http://schemas.openxmlformats.org/officeDocument/2006/math">
                      <m:r>
                        <a:rPr lang="en-US" sz="2000" b="0" i="1" smtClean="0">
                          <a:solidFill>
                            <a:srgbClr val="424242"/>
                          </a:solidFill>
                          <a:effectLst/>
                          <a:latin typeface="Cambria Math" panose="02040503050406030204" pitchFamily="18" charset="0"/>
                        </a:rPr>
                        <m:t>𝑝</m:t>
                      </m:r>
                      <m:r>
                        <a:rPr lang="en-US" sz="2000" b="0" i="1" smtClean="0">
                          <a:solidFill>
                            <a:srgbClr val="424242"/>
                          </a:solidFill>
                          <a:effectLst/>
                          <a:latin typeface="Cambria Math" panose="02040503050406030204" pitchFamily="18" charset="0"/>
                          <a:ea typeface="Cambria Math" panose="02040503050406030204" pitchFamily="18" charset="0"/>
                        </a:rPr>
                        <m:t>∧~</m:t>
                      </m:r>
                      <m:r>
                        <a:rPr lang="en-US" sz="2000" b="0" i="1" smtClean="0">
                          <a:solidFill>
                            <a:srgbClr val="424242"/>
                          </a:solidFill>
                          <a:effectLst/>
                          <a:latin typeface="Cambria Math" panose="02040503050406030204" pitchFamily="18" charset="0"/>
                          <a:ea typeface="Cambria Math" panose="02040503050406030204" pitchFamily="18" charset="0"/>
                        </a:rPr>
                        <m:t>𝑞</m:t>
                      </m:r>
                      <m:r>
                        <a:rPr lang="en-US" sz="2000" b="0" i="1" smtClean="0">
                          <a:solidFill>
                            <a:srgbClr val="424242"/>
                          </a:solidFill>
                          <a:effectLst/>
                          <a:latin typeface="Cambria Math" panose="02040503050406030204" pitchFamily="18" charset="0"/>
                          <a:ea typeface="Cambria Math" panose="02040503050406030204" pitchFamily="18" charset="0"/>
                        </a:rPr>
                        <m:t>⇒</m:t>
                      </m:r>
                      <m:r>
                        <a:rPr lang="en-US" sz="2000" b="0" i="1" smtClean="0">
                          <a:solidFill>
                            <a:srgbClr val="424242"/>
                          </a:solidFill>
                          <a:effectLst/>
                          <a:latin typeface="Cambria Math" panose="02040503050406030204" pitchFamily="18" charset="0"/>
                          <a:ea typeface="Cambria Math" panose="02040503050406030204" pitchFamily="18" charset="0"/>
                        </a:rPr>
                        <m:t>𝑓𝑎𝑙𝑠𝑒</m:t>
                      </m:r>
                    </m:oMath>
                  </m:oMathPara>
                </a14:m>
                <a:endParaRPr lang="en-US" sz="2000" i="0" dirty="0">
                  <a:solidFill>
                    <a:srgbClr val="424242"/>
                  </a:solidFill>
                  <a:effectLst/>
                </a:endParaRPr>
              </a:p>
            </p:txBody>
          </p:sp>
        </mc:Choice>
        <mc:Fallback xmlns="">
          <p:sp>
            <p:nvSpPr>
              <p:cNvPr id="5" name="TextBox 4">
                <a:extLst>
                  <a:ext uri="{FF2B5EF4-FFF2-40B4-BE49-F238E27FC236}">
                    <a16:creationId xmlns:a16="http://schemas.microsoft.com/office/drawing/2014/main" id="{AF732D8D-914B-2C4A-F390-DC42F10CEA64}"/>
                  </a:ext>
                </a:extLst>
              </p:cNvPr>
              <p:cNvSpPr txBox="1">
                <a:spLocks noRot="1" noChangeAspect="1" noMove="1" noResize="1" noEditPoints="1" noAdjustHandles="1" noChangeArrowheads="1" noChangeShapeType="1" noTextEdit="1"/>
              </p:cNvSpPr>
              <p:nvPr/>
            </p:nvSpPr>
            <p:spPr>
              <a:xfrm>
                <a:off x="7284684" y="1109244"/>
                <a:ext cx="1899778" cy="438582"/>
              </a:xfrm>
              <a:prstGeom prst="rect">
                <a:avLst/>
              </a:prstGeom>
              <a:blipFill>
                <a:blip r:embed="rId3"/>
                <a:stretch>
                  <a:fillRect r="-321" b="-41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700F47CE-788E-E2D4-1CCA-BDAE0E86D302}"/>
                  </a:ext>
                </a:extLst>
              </p:cNvPr>
              <p:cNvGraphicFramePr>
                <a:graphicFrameLocks noGrp="1"/>
              </p:cNvGraphicFramePr>
              <p:nvPr>
                <p:extLst>
                  <p:ext uri="{D42A27DB-BD31-4B8C-83A1-F6EECF244321}">
                    <p14:modId xmlns:p14="http://schemas.microsoft.com/office/powerpoint/2010/main" val="2272767345"/>
                  </p:ext>
                </p:extLst>
              </p:nvPr>
            </p:nvGraphicFramePr>
            <p:xfrm>
              <a:off x="9584172" y="635268"/>
              <a:ext cx="2457280" cy="1854200"/>
            </p:xfrm>
            <a:graphic>
              <a:graphicData uri="http://schemas.openxmlformats.org/drawingml/2006/table">
                <a:tbl>
                  <a:tblPr firstRow="1" bandRow="1">
                    <a:tableStyleId>{8EC20E35-A176-4012-BC5E-935CFFF8708E}</a:tableStyleId>
                  </a:tblPr>
                  <a:tblGrid>
                    <a:gridCol w="365546">
                      <a:extLst>
                        <a:ext uri="{9D8B030D-6E8A-4147-A177-3AD203B41FA5}">
                          <a16:colId xmlns:a16="http://schemas.microsoft.com/office/drawing/2014/main" val="2273035665"/>
                        </a:ext>
                      </a:extLst>
                    </a:gridCol>
                    <a:gridCol w="297852">
                      <a:extLst>
                        <a:ext uri="{9D8B030D-6E8A-4147-A177-3AD203B41FA5}">
                          <a16:colId xmlns:a16="http://schemas.microsoft.com/office/drawing/2014/main" val="1360383225"/>
                        </a:ext>
                      </a:extLst>
                    </a:gridCol>
                    <a:gridCol w="833844">
                      <a:extLst>
                        <a:ext uri="{9D8B030D-6E8A-4147-A177-3AD203B41FA5}">
                          <a16:colId xmlns:a16="http://schemas.microsoft.com/office/drawing/2014/main" val="3422655227"/>
                        </a:ext>
                      </a:extLst>
                    </a:gridCol>
                    <a:gridCol w="960038">
                      <a:extLst>
                        <a:ext uri="{9D8B030D-6E8A-4147-A177-3AD203B41FA5}">
                          <a16:colId xmlns:a16="http://schemas.microsoft.com/office/drawing/2014/main" val="37798151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1800" b="1" i="1" dirty="0" smtClean="0">
                                    <a:solidFill>
                                      <a:schemeClr val="bg1"/>
                                    </a:solidFill>
                                    <a:latin typeface="Cambria Math" panose="02040503050406030204" pitchFamily="18" charset="0"/>
                                  </a:rPr>
                                  <m:t>𝒑</m:t>
                                </m:r>
                              </m:oMath>
                            </m:oMathPara>
                          </a14:m>
                          <a:endParaRPr lang="en-US" sz="1800" b="1"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solidFill>
                                      <a:schemeClr val="bg1"/>
                                    </a:solidFill>
                                    <a:latin typeface="Cambria Math" panose="02040503050406030204" pitchFamily="18" charset="0"/>
                                  </a:rPr>
                                  <m:t>𝒒</m:t>
                                </m:r>
                              </m:oMath>
                            </m:oMathPara>
                          </a14:m>
                          <a:endParaRPr lang="en-US" sz="1800" b="1"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solidFill>
                                      <a:schemeClr val="bg1"/>
                                    </a:solidFill>
                                    <a:latin typeface="Cambria Math" panose="02040503050406030204" pitchFamily="18" charset="0"/>
                                  </a:rPr>
                                  <m:t>𝒑</m:t>
                                </m:r>
                                <m:r>
                                  <a:rPr lang="en-US" sz="1800" b="1" i="1" dirty="0" smtClean="0">
                                    <a:solidFill>
                                      <a:schemeClr val="bg1"/>
                                    </a:solidFill>
                                    <a:latin typeface="Cambria Math" panose="02040503050406030204" pitchFamily="18" charset="0"/>
                                    <a:ea typeface="Cambria Math" panose="02040503050406030204" pitchFamily="18" charset="0"/>
                                  </a:rPr>
                                  <m:t>⇒</m:t>
                                </m:r>
                                <m:r>
                                  <a:rPr lang="en-US" sz="1800" b="1" i="1" dirty="0" smtClean="0">
                                    <a:solidFill>
                                      <a:schemeClr val="bg1"/>
                                    </a:solidFill>
                                    <a:latin typeface="Cambria Math" panose="02040503050406030204" pitchFamily="18" charset="0"/>
                                    <a:ea typeface="Cambria Math" panose="02040503050406030204" pitchFamily="18" charset="0"/>
                                  </a:rPr>
                                  <m:t>𝒒</m:t>
                                </m:r>
                              </m:oMath>
                            </m:oMathPara>
                          </a14:m>
                          <a:endParaRPr lang="en-US" sz="1800" b="1"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chemeClr val="bg1"/>
                                    </a:solidFill>
                                    <a:effectLst/>
                                    <a:latin typeface="Cambria Math" panose="02040503050406030204" pitchFamily="18" charset="0"/>
                                  </a:rPr>
                                  <m:t>𝒑</m:t>
                                </m:r>
                                <m:r>
                                  <a:rPr lang="en-US" sz="1800" b="1" i="1" smtClean="0">
                                    <a:solidFill>
                                      <a:schemeClr val="bg1"/>
                                    </a:solidFill>
                                    <a:effectLst/>
                                    <a:latin typeface="Cambria Math" panose="02040503050406030204" pitchFamily="18" charset="0"/>
                                    <a:ea typeface="Cambria Math" panose="02040503050406030204" pitchFamily="18" charset="0"/>
                                  </a:rPr>
                                  <m:t>∧~</m:t>
                                </m:r>
                                <m:r>
                                  <a:rPr lang="en-US" sz="1800" b="1" i="1" smtClean="0">
                                    <a:solidFill>
                                      <a:schemeClr val="bg1"/>
                                    </a:solidFill>
                                    <a:effectLst/>
                                    <a:latin typeface="Cambria Math" panose="02040503050406030204" pitchFamily="18" charset="0"/>
                                    <a:ea typeface="Cambria Math" panose="02040503050406030204" pitchFamily="18" charset="0"/>
                                  </a:rPr>
                                  <m:t>𝒒</m:t>
                                </m:r>
                              </m:oMath>
                            </m:oMathPara>
                          </a14:m>
                          <a:endParaRPr lang="en-US" sz="1800" b="1" dirty="0">
                            <a:solidFill>
                              <a:schemeClr val="bg1"/>
                            </a:solidFill>
                          </a:endParaRPr>
                        </a:p>
                      </a:txBody>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2018254753"/>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extLst>
                      <a:ext uri="{0D108BD9-81ED-4DB2-BD59-A6C34878D82A}">
                        <a16:rowId xmlns:a16="http://schemas.microsoft.com/office/drawing/2014/main" val="1514276111"/>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3750708789"/>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772522091"/>
                      </a:ext>
                    </a:extLst>
                  </a:tr>
                </a:tbl>
              </a:graphicData>
            </a:graphic>
          </p:graphicFrame>
        </mc:Choice>
        <mc:Fallback xmlns="">
          <p:graphicFrame>
            <p:nvGraphicFramePr>
              <p:cNvPr id="7" name="Table 6">
                <a:extLst>
                  <a:ext uri="{FF2B5EF4-FFF2-40B4-BE49-F238E27FC236}">
                    <a16:creationId xmlns:a16="http://schemas.microsoft.com/office/drawing/2014/main" id="{700F47CE-788E-E2D4-1CCA-BDAE0E86D302}"/>
                  </a:ext>
                </a:extLst>
              </p:cNvPr>
              <p:cNvGraphicFramePr>
                <a:graphicFrameLocks noGrp="1"/>
              </p:cNvGraphicFramePr>
              <p:nvPr>
                <p:extLst>
                  <p:ext uri="{D42A27DB-BD31-4B8C-83A1-F6EECF244321}">
                    <p14:modId xmlns:p14="http://schemas.microsoft.com/office/powerpoint/2010/main" val="2272767345"/>
                  </p:ext>
                </p:extLst>
              </p:nvPr>
            </p:nvGraphicFramePr>
            <p:xfrm>
              <a:off x="9584172" y="635268"/>
              <a:ext cx="2457280" cy="1854200"/>
            </p:xfrm>
            <a:graphic>
              <a:graphicData uri="http://schemas.openxmlformats.org/drawingml/2006/table">
                <a:tbl>
                  <a:tblPr firstRow="1" bandRow="1">
                    <a:tableStyleId>{8EC20E35-A176-4012-BC5E-935CFFF8708E}</a:tableStyleId>
                  </a:tblPr>
                  <a:tblGrid>
                    <a:gridCol w="365546">
                      <a:extLst>
                        <a:ext uri="{9D8B030D-6E8A-4147-A177-3AD203B41FA5}">
                          <a16:colId xmlns:a16="http://schemas.microsoft.com/office/drawing/2014/main" val="2273035665"/>
                        </a:ext>
                      </a:extLst>
                    </a:gridCol>
                    <a:gridCol w="297852">
                      <a:extLst>
                        <a:ext uri="{9D8B030D-6E8A-4147-A177-3AD203B41FA5}">
                          <a16:colId xmlns:a16="http://schemas.microsoft.com/office/drawing/2014/main" val="1360383225"/>
                        </a:ext>
                      </a:extLst>
                    </a:gridCol>
                    <a:gridCol w="833844">
                      <a:extLst>
                        <a:ext uri="{9D8B030D-6E8A-4147-A177-3AD203B41FA5}">
                          <a16:colId xmlns:a16="http://schemas.microsoft.com/office/drawing/2014/main" val="3422655227"/>
                        </a:ext>
                      </a:extLst>
                    </a:gridCol>
                    <a:gridCol w="960038">
                      <a:extLst>
                        <a:ext uri="{9D8B030D-6E8A-4147-A177-3AD203B41FA5}">
                          <a16:colId xmlns:a16="http://schemas.microsoft.com/office/drawing/2014/main" val="377981518"/>
                        </a:ext>
                      </a:extLst>
                    </a:gridCol>
                  </a:tblGrid>
                  <a:tr h="370840">
                    <a:tc>
                      <a:txBody>
                        <a:bodyPr/>
                        <a:lstStyle/>
                        <a:p>
                          <a:endParaRPr lang="en-US"/>
                        </a:p>
                      </a:txBody>
                      <a:tcPr>
                        <a:blipFill>
                          <a:blip r:embed="rId4"/>
                          <a:stretch>
                            <a:fillRect t="-3279" r="-576667" b="-411475"/>
                          </a:stretch>
                        </a:blipFill>
                      </a:tcPr>
                    </a:tc>
                    <a:tc>
                      <a:txBody>
                        <a:bodyPr/>
                        <a:lstStyle/>
                        <a:p>
                          <a:endParaRPr lang="en-US"/>
                        </a:p>
                      </a:txBody>
                      <a:tcPr>
                        <a:blipFill>
                          <a:blip r:embed="rId4"/>
                          <a:stretch>
                            <a:fillRect l="-122449" t="-3279" r="-606122" b="-411475"/>
                          </a:stretch>
                        </a:blipFill>
                      </a:tcPr>
                    </a:tc>
                    <a:tc>
                      <a:txBody>
                        <a:bodyPr/>
                        <a:lstStyle/>
                        <a:p>
                          <a:endParaRPr lang="en-US"/>
                        </a:p>
                      </a:txBody>
                      <a:tcPr>
                        <a:blipFill>
                          <a:blip r:embed="rId4"/>
                          <a:stretch>
                            <a:fillRect l="-79562" t="-3279" r="-116788" b="-411475"/>
                          </a:stretch>
                        </a:blipFill>
                      </a:tcPr>
                    </a:tc>
                    <a:tc>
                      <a:txBody>
                        <a:bodyPr/>
                        <a:lstStyle/>
                        <a:p>
                          <a:endParaRPr lang="en-US"/>
                        </a:p>
                      </a:txBody>
                      <a:tcPr>
                        <a:blipFill>
                          <a:blip r:embed="rId4"/>
                          <a:stretch>
                            <a:fillRect l="-155696" t="-3279" r="-1266" b="-411475"/>
                          </a:stretch>
                        </a:blipFill>
                      </a:tcPr>
                    </a:tc>
                    <a:extLst>
                      <a:ext uri="{0D108BD9-81ED-4DB2-BD59-A6C34878D82A}">
                        <a16:rowId xmlns:a16="http://schemas.microsoft.com/office/drawing/2014/main" val="3516720460"/>
                      </a:ext>
                    </a:extLst>
                  </a:tr>
                  <a:tr h="370840">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2018254753"/>
                      </a:ext>
                    </a:extLst>
                  </a:tr>
                  <a:tr h="370840">
                    <a:tc>
                      <a:txBody>
                        <a:bodyPr/>
                        <a:lstStyle/>
                        <a:p>
                          <a:pPr algn="ctr"/>
                          <a:r>
                            <a:rPr lang="en-US" sz="1600" dirty="0"/>
                            <a:t>T</a:t>
                          </a:r>
                        </a:p>
                      </a:txBody>
                      <a:tcPr/>
                    </a:tc>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extLst>
                      <a:ext uri="{0D108BD9-81ED-4DB2-BD59-A6C34878D82A}">
                        <a16:rowId xmlns:a16="http://schemas.microsoft.com/office/drawing/2014/main" val="1514276111"/>
                      </a:ext>
                    </a:extLst>
                  </a:tr>
                  <a:tr h="370840">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3750708789"/>
                      </a:ext>
                    </a:extLst>
                  </a:tr>
                  <a:tr h="370840">
                    <a:tc>
                      <a:txBody>
                        <a:bodyPr/>
                        <a:lstStyle/>
                        <a:p>
                          <a:pPr algn="ctr"/>
                          <a:r>
                            <a:rPr lang="en-US" sz="1600" dirty="0"/>
                            <a:t>F</a:t>
                          </a:r>
                        </a:p>
                      </a:txBody>
                      <a:tcPr/>
                    </a:tc>
                    <a:tc>
                      <a:txBody>
                        <a:bodyPr/>
                        <a:lstStyle/>
                        <a:p>
                          <a:pPr algn="ctr"/>
                          <a:r>
                            <a:rPr lang="en-US" sz="1600" dirty="0"/>
                            <a:t>F</a:t>
                          </a:r>
                        </a:p>
                      </a:txBody>
                      <a:tcPr/>
                    </a:tc>
                    <a:tc>
                      <a:txBody>
                        <a:bodyPr/>
                        <a:lstStyle/>
                        <a:p>
                          <a:pPr algn="ctr"/>
                          <a:r>
                            <a:rPr lang="en-US" sz="1600" dirty="0"/>
                            <a:t>T</a:t>
                          </a:r>
                        </a:p>
                      </a:txBody>
                      <a:tcPr/>
                    </a:tc>
                    <a:tc>
                      <a:txBody>
                        <a:bodyPr/>
                        <a:lstStyle/>
                        <a:p>
                          <a:pPr algn="ctr"/>
                          <a:r>
                            <a:rPr lang="en-US" sz="1600" dirty="0"/>
                            <a:t>F</a:t>
                          </a:r>
                        </a:p>
                      </a:txBody>
                      <a:tcPr/>
                    </a:tc>
                    <a:extLst>
                      <a:ext uri="{0D108BD9-81ED-4DB2-BD59-A6C34878D82A}">
                        <a16:rowId xmlns:a16="http://schemas.microsoft.com/office/drawing/2014/main" val="772522091"/>
                      </a:ext>
                    </a:extLst>
                  </a:tr>
                </a:tbl>
              </a:graphicData>
            </a:graphic>
          </p:graphicFrame>
        </mc:Fallback>
      </mc:AlternateContent>
      <p:sp>
        <p:nvSpPr>
          <p:cNvPr id="8" name="Rectangle 7">
            <a:extLst>
              <a:ext uri="{FF2B5EF4-FFF2-40B4-BE49-F238E27FC236}">
                <a16:creationId xmlns:a16="http://schemas.microsoft.com/office/drawing/2014/main" id="{93B5B601-D6C8-B83A-3022-472D31997F4B}"/>
              </a:ext>
            </a:extLst>
          </p:cNvPr>
          <p:cNvSpPr/>
          <p:nvPr/>
        </p:nvSpPr>
        <p:spPr>
          <a:xfrm>
            <a:off x="10336948" y="1011811"/>
            <a:ext cx="1704504" cy="353386"/>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C89CC3F9-0D55-13CD-6A75-F40747BCF654}"/>
              </a:ext>
            </a:extLst>
          </p:cNvPr>
          <p:cNvSpPr/>
          <p:nvPr/>
        </p:nvSpPr>
        <p:spPr>
          <a:xfrm>
            <a:off x="10336948" y="1750639"/>
            <a:ext cx="1704505" cy="738829"/>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59B9144-2A22-3894-3027-F4284C10DDAB}"/>
              </a:ext>
            </a:extLst>
          </p:cNvPr>
          <p:cNvSpPr txBox="1"/>
          <p:nvPr/>
        </p:nvSpPr>
        <p:spPr>
          <a:xfrm>
            <a:off x="689672" y="4183867"/>
            <a:ext cx="10882312" cy="400110"/>
          </a:xfrm>
          <a:prstGeom prst="rect">
            <a:avLst/>
          </a:prstGeom>
          <a:noFill/>
          <a:ln>
            <a:noFill/>
          </a:ln>
        </p:spPr>
        <p:txBody>
          <a:bodyPr wrap="square">
            <a:spAutoFit/>
          </a:bodyPr>
          <a:lstStyle/>
          <a:p>
            <a:r>
              <a:rPr lang="en-US" sz="2000" dirty="0"/>
              <a:t>Instead of juggling multiple inference rules, resolution uses</a:t>
            </a:r>
            <a:r>
              <a:rPr lang="en-US" sz="2000" i="1" dirty="0"/>
              <a:t> one uniform rule </a:t>
            </a:r>
            <a:r>
              <a:rPr lang="en-US" sz="2000" dirty="0"/>
              <a:t>to derive contradictions.</a:t>
            </a:r>
          </a:p>
        </p:txBody>
      </p:sp>
      <p:sp>
        <p:nvSpPr>
          <p:cNvPr id="12" name="TextBox 11">
            <a:extLst>
              <a:ext uri="{FF2B5EF4-FFF2-40B4-BE49-F238E27FC236}">
                <a16:creationId xmlns:a16="http://schemas.microsoft.com/office/drawing/2014/main" id="{90C6372C-F715-B513-EDEA-AD28CF70E085}"/>
              </a:ext>
            </a:extLst>
          </p:cNvPr>
          <p:cNvSpPr txBox="1"/>
          <p:nvPr/>
        </p:nvSpPr>
        <p:spPr>
          <a:xfrm>
            <a:off x="1430266" y="2817367"/>
            <a:ext cx="6273351" cy="646331"/>
          </a:xfrm>
          <a:prstGeom prst="rect">
            <a:avLst/>
          </a:prstGeom>
          <a:noFill/>
          <a:ln>
            <a:noFill/>
          </a:ln>
        </p:spPr>
        <p:txBody>
          <a:bodyPr wrap="square">
            <a:spAutoFit/>
          </a:bodyPr>
          <a:lstStyle/>
          <a:p>
            <a:pPr algn="ctr"/>
            <a:r>
              <a:rPr lang="en-US" dirty="0"/>
              <a:t>(The term refutation is often used in logic programming because the method focuses on refuting the negation of the goal.)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1D1B96-FD51-C0DE-6820-019104CC724B}"/>
                  </a:ext>
                </a:extLst>
              </p:cNvPr>
              <p:cNvSpPr txBox="1"/>
              <p:nvPr/>
            </p:nvSpPr>
            <p:spPr>
              <a:xfrm>
                <a:off x="4934109" y="5231077"/>
                <a:ext cx="1163404"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𝐾𝐵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oMath>
                  </m:oMathPara>
                </a14:m>
                <a:endParaRPr lang="en-US" sz="2000" dirty="0"/>
              </a:p>
            </p:txBody>
          </p:sp>
        </mc:Choice>
        <mc:Fallback xmlns="">
          <p:sp>
            <p:nvSpPr>
              <p:cNvPr id="14" name="TextBox 13">
                <a:extLst>
                  <a:ext uri="{FF2B5EF4-FFF2-40B4-BE49-F238E27FC236}">
                    <a16:creationId xmlns:a16="http://schemas.microsoft.com/office/drawing/2014/main" id="{B91D1B96-FD51-C0DE-6820-019104CC724B}"/>
                  </a:ext>
                </a:extLst>
              </p:cNvPr>
              <p:cNvSpPr txBox="1">
                <a:spLocks noRot="1" noChangeAspect="1" noMove="1" noResize="1" noEditPoints="1" noAdjustHandles="1" noChangeArrowheads="1" noChangeShapeType="1" noTextEdit="1"/>
              </p:cNvSpPr>
              <p:nvPr/>
            </p:nvSpPr>
            <p:spPr>
              <a:xfrm>
                <a:off x="4934109" y="5231077"/>
                <a:ext cx="1163404" cy="400110"/>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D18913-BCC8-A296-0ED4-E7DCC13A32E9}"/>
                  </a:ext>
                </a:extLst>
              </p:cNvPr>
              <p:cNvSpPr txBox="1"/>
              <p:nvPr/>
            </p:nvSpPr>
            <p:spPr>
              <a:xfrm>
                <a:off x="7203423" y="5231077"/>
                <a:ext cx="2352934" cy="400110"/>
              </a:xfrm>
              <a:prstGeom prst="rect">
                <a:avLst/>
              </a:prstGeom>
              <a:noFill/>
              <a:ln w="25400">
                <a:solidFill>
                  <a:schemeClr val="tx1"/>
                </a:solidFill>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𝐾𝐵</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𝑓𝑎𝑙𝑠𝑒</m:t>
                      </m:r>
                    </m:oMath>
                  </m:oMathPara>
                </a14:m>
                <a:endParaRPr lang="en-US" sz="2000" dirty="0"/>
              </a:p>
            </p:txBody>
          </p:sp>
        </mc:Choice>
        <mc:Fallback xmlns="">
          <p:sp>
            <p:nvSpPr>
              <p:cNvPr id="15" name="TextBox 14">
                <a:extLst>
                  <a:ext uri="{FF2B5EF4-FFF2-40B4-BE49-F238E27FC236}">
                    <a16:creationId xmlns:a16="http://schemas.microsoft.com/office/drawing/2014/main" id="{81D18913-BCC8-A296-0ED4-E7DCC13A32E9}"/>
                  </a:ext>
                </a:extLst>
              </p:cNvPr>
              <p:cNvSpPr txBox="1">
                <a:spLocks noRot="1" noChangeAspect="1" noMove="1" noResize="1" noEditPoints="1" noAdjustHandles="1" noChangeArrowheads="1" noChangeShapeType="1" noTextEdit="1"/>
              </p:cNvSpPr>
              <p:nvPr/>
            </p:nvSpPr>
            <p:spPr>
              <a:xfrm>
                <a:off x="7203423" y="5231077"/>
                <a:ext cx="2352934" cy="400110"/>
              </a:xfrm>
              <a:prstGeom prst="rect">
                <a:avLst/>
              </a:prstGeom>
              <a:blipFill>
                <a:blip r:embed="rId6"/>
                <a:stretch>
                  <a:fillRect b="-10000"/>
                </a:stretch>
              </a:blipFill>
              <a:ln w="25400">
                <a:solidFill>
                  <a:schemeClr val="tx1"/>
                </a:solidFill>
              </a:ln>
              <a:effectLst/>
            </p:spPr>
            <p:txBody>
              <a:bodyPr/>
              <a:lstStyle/>
              <a:p>
                <a:r>
                  <a:rPr lang="en-US">
                    <a:noFill/>
                  </a:rPr>
                  <a:t> </a:t>
                </a:r>
              </a:p>
            </p:txBody>
          </p:sp>
        </mc:Fallback>
      </mc:AlternateContent>
      <p:sp>
        <p:nvSpPr>
          <p:cNvPr id="16" name="TextBox 15">
            <a:extLst>
              <a:ext uri="{FF2B5EF4-FFF2-40B4-BE49-F238E27FC236}">
                <a16:creationId xmlns:a16="http://schemas.microsoft.com/office/drawing/2014/main" id="{2291CF54-EEE2-DDDD-C994-FFFCD2BCEAE9}"/>
              </a:ext>
            </a:extLst>
          </p:cNvPr>
          <p:cNvSpPr txBox="1"/>
          <p:nvPr/>
        </p:nvSpPr>
        <p:spPr>
          <a:xfrm>
            <a:off x="2537689" y="5231077"/>
            <a:ext cx="2029252" cy="400110"/>
          </a:xfrm>
          <a:prstGeom prst="rect">
            <a:avLst/>
          </a:prstGeom>
          <a:noFill/>
          <a:ln>
            <a:noFill/>
          </a:ln>
        </p:spPr>
        <p:txBody>
          <a:bodyPr wrap="square">
            <a:spAutoFit/>
          </a:bodyPr>
          <a:lstStyle/>
          <a:p>
            <a:r>
              <a:rPr lang="en-US" sz="2000" dirty="0"/>
              <a:t>Direct inference</a:t>
            </a:r>
          </a:p>
        </p:txBody>
      </p:sp>
      <p:sp>
        <p:nvSpPr>
          <p:cNvPr id="17" name="TextBox 16">
            <a:extLst>
              <a:ext uri="{FF2B5EF4-FFF2-40B4-BE49-F238E27FC236}">
                <a16:creationId xmlns:a16="http://schemas.microsoft.com/office/drawing/2014/main" id="{0067ADBF-7AD3-97A7-2894-1DA5DD429707}"/>
              </a:ext>
            </a:extLst>
          </p:cNvPr>
          <p:cNvSpPr txBox="1"/>
          <p:nvPr/>
        </p:nvSpPr>
        <p:spPr>
          <a:xfrm>
            <a:off x="5213467" y="6038067"/>
            <a:ext cx="2929756" cy="400110"/>
          </a:xfrm>
          <a:prstGeom prst="rect">
            <a:avLst/>
          </a:prstGeom>
          <a:noFill/>
          <a:ln>
            <a:noFill/>
          </a:ln>
        </p:spPr>
        <p:txBody>
          <a:bodyPr wrap="square">
            <a:spAutoFit/>
          </a:bodyPr>
          <a:lstStyle/>
          <a:p>
            <a:r>
              <a:rPr lang="en-US" sz="2000" b="1" dirty="0"/>
              <a:t>Resolution via Refutation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174AF66-152E-A24E-8FA3-6B6D7974641E}"/>
                  </a:ext>
                </a:extLst>
              </p:cNvPr>
              <p:cNvSpPr txBox="1"/>
              <p:nvPr/>
            </p:nvSpPr>
            <p:spPr>
              <a:xfrm>
                <a:off x="6040019" y="5231077"/>
                <a:ext cx="1163404"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8" name="TextBox 17">
                <a:extLst>
                  <a:ext uri="{FF2B5EF4-FFF2-40B4-BE49-F238E27FC236}">
                    <a16:creationId xmlns:a16="http://schemas.microsoft.com/office/drawing/2014/main" id="{3174AF66-152E-A24E-8FA3-6B6D7974641E}"/>
                  </a:ext>
                </a:extLst>
              </p:cNvPr>
              <p:cNvSpPr txBox="1">
                <a:spLocks noRot="1" noChangeAspect="1" noMove="1" noResize="1" noEditPoints="1" noAdjustHandles="1" noChangeArrowheads="1" noChangeShapeType="1" noTextEdit="1"/>
              </p:cNvSpPr>
              <p:nvPr/>
            </p:nvSpPr>
            <p:spPr>
              <a:xfrm>
                <a:off x="6040019" y="5231077"/>
                <a:ext cx="1163404" cy="400110"/>
              </a:xfrm>
              <a:prstGeom prst="rect">
                <a:avLst/>
              </a:prstGeom>
              <a:blipFill>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8459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0" grpId="0"/>
      <p:bldP spid="12" grpId="0"/>
      <p:bldP spid="14" grpId="0"/>
      <p:bldP spid="15" grpId="0" animBg="1"/>
      <p:bldP spid="16" grpId="0"/>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7BC99-4031-D6B7-DBCF-33D15C5811F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BE742DC-0A19-872B-9694-626FC2CC126B}"/>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Conjunctive Normal Form (CNF)</a:t>
            </a:r>
          </a:p>
        </p:txBody>
      </p:sp>
      <p:sp>
        <p:nvSpPr>
          <p:cNvPr id="13" name="TextBox 12">
            <a:extLst>
              <a:ext uri="{FF2B5EF4-FFF2-40B4-BE49-F238E27FC236}">
                <a16:creationId xmlns:a16="http://schemas.microsoft.com/office/drawing/2014/main" id="{86D99C0E-744D-82EC-2A96-2EFC58A4D5C7}"/>
              </a:ext>
            </a:extLst>
          </p:cNvPr>
          <p:cNvSpPr txBox="1"/>
          <p:nvPr/>
        </p:nvSpPr>
        <p:spPr>
          <a:xfrm>
            <a:off x="649212" y="1623616"/>
            <a:ext cx="10825294" cy="830997"/>
          </a:xfrm>
          <a:prstGeom prst="rect">
            <a:avLst/>
          </a:prstGeom>
          <a:noFill/>
          <a:ln>
            <a:noFill/>
          </a:ln>
        </p:spPr>
        <p:txBody>
          <a:bodyPr wrap="square">
            <a:spAutoFit/>
          </a:bodyPr>
          <a:lstStyle/>
          <a:p>
            <a:r>
              <a:rPr lang="en-US" sz="2400" dirty="0"/>
              <a:t>A </a:t>
            </a:r>
            <a:r>
              <a:rPr lang="en-US" sz="2400" b="1" i="1" dirty="0"/>
              <a:t>clause</a:t>
            </a:r>
            <a:r>
              <a:rPr lang="en-US" sz="2400" dirty="0"/>
              <a:t> is a disjunction of literals (where a literal is an atomic proposition or its negation) whereas a sentence in CNF is a conjunction of one or more clauses.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13D1DFF-4B99-951E-BA02-98F743B50BAD}"/>
                  </a:ext>
                </a:extLst>
              </p:cNvPr>
              <p:cNvSpPr txBox="1"/>
              <p:nvPr/>
            </p:nvSpPr>
            <p:spPr>
              <a:xfrm>
                <a:off x="2321065" y="3230172"/>
                <a:ext cx="7371845" cy="646331"/>
              </a:xfrm>
              <a:prstGeom prst="rect">
                <a:avLst/>
              </a:prstGeom>
              <a:noFill/>
              <a:ln>
                <a:noFill/>
              </a:ln>
            </p:spPr>
            <p:txBody>
              <a:bodyPr wrap="square">
                <a:spAutoFit/>
              </a:bodyPr>
              <a:lstStyle/>
              <a:p>
                <a:pPr algn="ctr">
                  <a:lnSpc>
                    <a:spcPct val="100000"/>
                  </a:lnSpc>
                  <a:spcBef>
                    <a:spcPts val="425"/>
                  </a:spcBef>
                </a:pPr>
                <a14:m>
                  <m:oMathPara xmlns:m="http://schemas.openxmlformats.org/officeDocument/2006/math">
                    <m:oMathParaPr>
                      <m:jc m:val="centerGroup"/>
                    </m:oMathParaPr>
                    <m:oMath xmlns:m="http://schemas.openxmlformats.org/officeDocument/2006/math">
                      <m:d>
                        <m:dPr>
                          <m:ctrlPr>
                            <a:rPr lang="pt-BR" sz="3600" i="1" smtClean="0">
                              <a:latin typeface="Cambria Math" panose="02040503050406030204" pitchFamily="18" charset="0"/>
                              <a:cs typeface="Calibri"/>
                            </a:rPr>
                          </m:ctrlPr>
                        </m:dPr>
                        <m:e>
                          <m:r>
                            <a:rPr lang="en-US" sz="3600" b="0" i="1" smtClean="0">
                              <a:latin typeface="Cambria Math" panose="02040503050406030204" pitchFamily="18" charset="0"/>
                              <a:cs typeface="Calibri"/>
                            </a:rPr>
                            <m:t>~</m:t>
                          </m:r>
                          <m:r>
                            <a:rPr lang="en-US" sz="3600" b="0" i="1" smtClean="0">
                              <a:latin typeface="Cambria Math" panose="02040503050406030204" pitchFamily="18" charset="0"/>
                              <a:cs typeface="Calibri"/>
                            </a:rPr>
                            <m:t>𝐴</m:t>
                          </m:r>
                          <m:r>
                            <a:rPr lang="en-US" sz="3600" b="0" i="1" smtClean="0">
                              <a:latin typeface="Cambria Math" panose="02040503050406030204" pitchFamily="18" charset="0"/>
                              <a:cs typeface="Calibri"/>
                            </a:rPr>
                            <m:t>∨</m:t>
                          </m:r>
                          <m:r>
                            <a:rPr lang="en-US" sz="3600" b="0" i="1" smtClean="0">
                              <a:latin typeface="Cambria Math" panose="02040503050406030204" pitchFamily="18" charset="0"/>
                              <a:cs typeface="Calibri"/>
                            </a:rPr>
                            <m:t>𝐵</m:t>
                          </m:r>
                          <m:r>
                            <a:rPr lang="en-US" sz="3600" b="0" i="1" smtClean="0">
                              <a:latin typeface="Cambria Math" panose="02040503050406030204" pitchFamily="18" charset="0"/>
                              <a:cs typeface="Calibri"/>
                            </a:rPr>
                            <m:t>∨</m:t>
                          </m:r>
                          <m:r>
                            <a:rPr lang="en-US" sz="3600" b="0" i="1" smtClean="0">
                              <a:latin typeface="Cambria Math" panose="02040503050406030204" pitchFamily="18" charset="0"/>
                              <a:cs typeface="Calibri"/>
                            </a:rPr>
                            <m:t>𝐶</m:t>
                          </m:r>
                        </m:e>
                      </m:d>
                      <m:r>
                        <a:rPr lang="en-US" sz="3600" b="0" i="1" smtClean="0">
                          <a:latin typeface="Cambria Math" panose="02040503050406030204" pitchFamily="18" charset="0"/>
                          <a:cs typeface="Calibri"/>
                        </a:rPr>
                        <m:t>∧</m:t>
                      </m:r>
                      <m:d>
                        <m:dPr>
                          <m:ctrlPr>
                            <a:rPr lang="pt-BR" sz="3600" i="1">
                              <a:latin typeface="Cambria Math" panose="02040503050406030204" pitchFamily="18" charset="0"/>
                              <a:cs typeface="Calibri"/>
                            </a:rPr>
                          </m:ctrlPr>
                        </m:dPr>
                        <m:e>
                          <m:r>
                            <a:rPr lang="en-US" sz="3600" i="1">
                              <a:latin typeface="Cambria Math" panose="02040503050406030204" pitchFamily="18" charset="0"/>
                              <a:cs typeface="Calibri"/>
                            </a:rPr>
                            <m:t>~</m:t>
                          </m:r>
                          <m:r>
                            <a:rPr lang="en-US" sz="3600" b="0" i="1" smtClean="0">
                              <a:latin typeface="Cambria Math" panose="02040503050406030204" pitchFamily="18" charset="0"/>
                              <a:cs typeface="Calibri"/>
                            </a:rPr>
                            <m:t>𝐵</m:t>
                          </m:r>
                          <m:r>
                            <a:rPr lang="en-US" sz="3600" i="1">
                              <a:latin typeface="Cambria Math" panose="02040503050406030204" pitchFamily="18" charset="0"/>
                              <a:cs typeface="Calibri"/>
                            </a:rPr>
                            <m:t>∨</m:t>
                          </m:r>
                          <m:r>
                            <a:rPr lang="en-US" sz="3600" b="0" i="1" smtClean="0">
                              <a:latin typeface="Cambria Math" panose="02040503050406030204" pitchFamily="18" charset="0"/>
                              <a:cs typeface="Calibri"/>
                            </a:rPr>
                            <m:t>𝐴</m:t>
                          </m:r>
                        </m:e>
                      </m:d>
                      <m:r>
                        <a:rPr lang="en-US" sz="3600" i="1">
                          <a:latin typeface="Cambria Math" panose="02040503050406030204" pitchFamily="18" charset="0"/>
                          <a:cs typeface="Calibri"/>
                        </a:rPr>
                        <m:t>∧</m:t>
                      </m:r>
                      <m:d>
                        <m:dPr>
                          <m:ctrlPr>
                            <a:rPr lang="pt-BR" sz="3600" i="1">
                              <a:latin typeface="Cambria Math" panose="02040503050406030204" pitchFamily="18" charset="0"/>
                              <a:cs typeface="Calibri"/>
                            </a:rPr>
                          </m:ctrlPr>
                        </m:dPr>
                        <m:e>
                          <m:r>
                            <a:rPr lang="en-US" sz="3600" i="1">
                              <a:latin typeface="Cambria Math" panose="02040503050406030204" pitchFamily="18" charset="0"/>
                              <a:cs typeface="Calibri"/>
                            </a:rPr>
                            <m:t>𝐴</m:t>
                          </m:r>
                          <m:r>
                            <a:rPr lang="en-US" sz="3600" i="1">
                              <a:latin typeface="Cambria Math" panose="02040503050406030204" pitchFamily="18" charset="0"/>
                              <a:cs typeface="Calibri"/>
                            </a:rPr>
                            <m:t>∨~</m:t>
                          </m:r>
                          <m:r>
                            <a:rPr lang="en-US" sz="3600" i="1">
                              <a:latin typeface="Cambria Math" panose="02040503050406030204" pitchFamily="18" charset="0"/>
                              <a:cs typeface="Calibri"/>
                            </a:rPr>
                            <m:t>𝐶</m:t>
                          </m:r>
                        </m:e>
                      </m:d>
                    </m:oMath>
                  </m:oMathPara>
                </a14:m>
                <a:endParaRPr lang="pt-BR" sz="3600" dirty="0">
                  <a:latin typeface="Calibri"/>
                  <a:cs typeface="Calibri"/>
                </a:endParaRPr>
              </a:p>
            </p:txBody>
          </p:sp>
        </mc:Choice>
        <mc:Fallback xmlns="">
          <p:sp>
            <p:nvSpPr>
              <p:cNvPr id="3" name="TextBox 2">
                <a:extLst>
                  <a:ext uri="{FF2B5EF4-FFF2-40B4-BE49-F238E27FC236}">
                    <a16:creationId xmlns:a16="http://schemas.microsoft.com/office/drawing/2014/main" id="{713D1DFF-4B99-951E-BA02-98F743B50BAD}"/>
                  </a:ext>
                </a:extLst>
              </p:cNvPr>
              <p:cNvSpPr txBox="1">
                <a:spLocks noRot="1" noChangeAspect="1" noMove="1" noResize="1" noEditPoints="1" noAdjustHandles="1" noChangeArrowheads="1" noChangeShapeType="1" noTextEdit="1"/>
              </p:cNvSpPr>
              <p:nvPr/>
            </p:nvSpPr>
            <p:spPr>
              <a:xfrm>
                <a:off x="2321065" y="3230172"/>
                <a:ext cx="7371845" cy="646331"/>
              </a:xfrm>
              <a:prstGeom prst="rect">
                <a:avLst/>
              </a:prstGeom>
              <a:blipFill>
                <a:blip r:embed="rId2"/>
                <a:stretch>
                  <a:fillRect/>
                </a:stretch>
              </a:blipFill>
              <a:ln>
                <a:noFill/>
              </a:ln>
            </p:spPr>
            <p:txBody>
              <a:bodyPr/>
              <a:lstStyle/>
              <a:p>
                <a:r>
                  <a:rPr lang="en-US">
                    <a:noFill/>
                  </a:rPr>
                  <a:t> </a:t>
                </a:r>
              </a:p>
            </p:txBody>
          </p:sp>
        </mc:Fallback>
      </mc:AlternateContent>
      <p:sp>
        <p:nvSpPr>
          <p:cNvPr id="5" name="Left Brace 4">
            <a:extLst>
              <a:ext uri="{FF2B5EF4-FFF2-40B4-BE49-F238E27FC236}">
                <a16:creationId xmlns:a16="http://schemas.microsoft.com/office/drawing/2014/main" id="{DB02C15A-1577-1948-39C9-08D039CD8949}"/>
              </a:ext>
            </a:extLst>
          </p:cNvPr>
          <p:cNvSpPr/>
          <p:nvPr/>
        </p:nvSpPr>
        <p:spPr>
          <a:xfrm rot="16200000">
            <a:off x="3364263" y="3089482"/>
            <a:ext cx="663547" cy="2350738"/>
          </a:xfrm>
          <a:prstGeom prst="leftBrace">
            <a:avLst/>
          </a:prstGeom>
          <a:ln w="31750">
            <a:solidFill>
              <a:srgbClr val="1F08A8"/>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D01551FD-61D8-58A3-0CD8-ED1F2AB09F36}"/>
              </a:ext>
            </a:extLst>
          </p:cNvPr>
          <p:cNvSpPr/>
          <p:nvPr/>
        </p:nvSpPr>
        <p:spPr>
          <a:xfrm rot="16200000">
            <a:off x="5996875" y="3450926"/>
            <a:ext cx="663547" cy="1627851"/>
          </a:xfrm>
          <a:prstGeom prst="leftBrace">
            <a:avLst/>
          </a:prstGeom>
          <a:ln w="31750">
            <a:solidFill>
              <a:srgbClr val="1F08A8"/>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43C375D-89B0-918A-0185-BBA98F1BFF91}"/>
              </a:ext>
            </a:extLst>
          </p:cNvPr>
          <p:cNvSpPr/>
          <p:nvPr/>
        </p:nvSpPr>
        <p:spPr>
          <a:xfrm rot="16200000">
            <a:off x="8268043" y="3450926"/>
            <a:ext cx="663547" cy="1627851"/>
          </a:xfrm>
          <a:prstGeom prst="leftBrace">
            <a:avLst/>
          </a:prstGeom>
          <a:ln w="31750">
            <a:solidFill>
              <a:srgbClr val="1F08A8"/>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DDAEE9B-4F01-87B9-EFBE-59238B37A418}"/>
              </a:ext>
            </a:extLst>
          </p:cNvPr>
          <p:cNvCxnSpPr>
            <a:stCxn id="5" idx="1"/>
            <a:endCxn id="8" idx="1"/>
          </p:cNvCxnSpPr>
          <p:nvPr/>
        </p:nvCxnSpPr>
        <p:spPr>
          <a:xfrm>
            <a:off x="3696037" y="4596625"/>
            <a:ext cx="4903780" cy="0"/>
          </a:xfrm>
          <a:prstGeom prst="line">
            <a:avLst/>
          </a:prstGeom>
          <a:ln w="31750">
            <a:solidFill>
              <a:srgbClr val="00B0F0"/>
            </a:soli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C29AEA8F-D393-23BE-649D-FAB604BBB420}"/>
              </a:ext>
            </a:extLst>
          </p:cNvPr>
          <p:cNvSpPr txBox="1"/>
          <p:nvPr/>
        </p:nvSpPr>
        <p:spPr>
          <a:xfrm>
            <a:off x="3259990" y="3876503"/>
            <a:ext cx="872091" cy="400110"/>
          </a:xfrm>
          <a:prstGeom prst="rect">
            <a:avLst/>
          </a:prstGeom>
          <a:noFill/>
          <a:ln>
            <a:noFill/>
          </a:ln>
        </p:spPr>
        <p:txBody>
          <a:bodyPr wrap="square">
            <a:spAutoFit/>
          </a:bodyPr>
          <a:lstStyle/>
          <a:p>
            <a:r>
              <a:rPr lang="en-US" sz="2000" dirty="0">
                <a:solidFill>
                  <a:srgbClr val="1F08A8"/>
                </a:solidFill>
              </a:rPr>
              <a:t>clause</a:t>
            </a:r>
          </a:p>
        </p:txBody>
      </p:sp>
      <p:sp>
        <p:nvSpPr>
          <p:cNvPr id="15" name="TextBox 14">
            <a:extLst>
              <a:ext uri="{FF2B5EF4-FFF2-40B4-BE49-F238E27FC236}">
                <a16:creationId xmlns:a16="http://schemas.microsoft.com/office/drawing/2014/main" id="{585B4AF9-FCF6-EA40-330C-955DC6C9FB61}"/>
              </a:ext>
            </a:extLst>
          </p:cNvPr>
          <p:cNvSpPr txBox="1"/>
          <p:nvPr/>
        </p:nvSpPr>
        <p:spPr>
          <a:xfrm>
            <a:off x="5892602" y="3876503"/>
            <a:ext cx="872091" cy="400110"/>
          </a:xfrm>
          <a:prstGeom prst="rect">
            <a:avLst/>
          </a:prstGeom>
          <a:noFill/>
          <a:ln>
            <a:noFill/>
          </a:ln>
        </p:spPr>
        <p:txBody>
          <a:bodyPr wrap="square">
            <a:spAutoFit/>
          </a:bodyPr>
          <a:lstStyle/>
          <a:p>
            <a:r>
              <a:rPr lang="en-US" sz="2000" dirty="0">
                <a:solidFill>
                  <a:srgbClr val="1F08A8"/>
                </a:solidFill>
              </a:rPr>
              <a:t>clause</a:t>
            </a:r>
          </a:p>
        </p:txBody>
      </p:sp>
      <p:sp>
        <p:nvSpPr>
          <p:cNvPr id="16" name="TextBox 15">
            <a:extLst>
              <a:ext uri="{FF2B5EF4-FFF2-40B4-BE49-F238E27FC236}">
                <a16:creationId xmlns:a16="http://schemas.microsoft.com/office/drawing/2014/main" id="{D86D1BD9-560C-0E2F-C48F-794E8F418162}"/>
              </a:ext>
            </a:extLst>
          </p:cNvPr>
          <p:cNvSpPr txBox="1"/>
          <p:nvPr/>
        </p:nvSpPr>
        <p:spPr>
          <a:xfrm>
            <a:off x="8163770" y="3876503"/>
            <a:ext cx="872091" cy="400110"/>
          </a:xfrm>
          <a:prstGeom prst="rect">
            <a:avLst/>
          </a:prstGeom>
          <a:noFill/>
          <a:ln>
            <a:noFill/>
          </a:ln>
        </p:spPr>
        <p:txBody>
          <a:bodyPr wrap="square">
            <a:spAutoFit/>
          </a:bodyPr>
          <a:lstStyle/>
          <a:p>
            <a:r>
              <a:rPr lang="en-US" sz="2000" dirty="0">
                <a:solidFill>
                  <a:srgbClr val="1F08A8"/>
                </a:solidFill>
              </a:rPr>
              <a:t>clause</a:t>
            </a:r>
          </a:p>
        </p:txBody>
      </p:sp>
      <p:sp>
        <p:nvSpPr>
          <p:cNvPr id="17" name="TextBox 16">
            <a:extLst>
              <a:ext uri="{FF2B5EF4-FFF2-40B4-BE49-F238E27FC236}">
                <a16:creationId xmlns:a16="http://schemas.microsoft.com/office/drawing/2014/main" id="{0304CF0A-816C-5FE0-DEBB-0008D5708641}"/>
              </a:ext>
            </a:extLst>
          </p:cNvPr>
          <p:cNvSpPr txBox="1"/>
          <p:nvPr/>
        </p:nvSpPr>
        <p:spPr>
          <a:xfrm>
            <a:off x="6017903" y="4940160"/>
            <a:ext cx="621487" cy="400110"/>
          </a:xfrm>
          <a:prstGeom prst="rect">
            <a:avLst/>
          </a:prstGeom>
          <a:noFill/>
          <a:ln>
            <a:noFill/>
          </a:ln>
        </p:spPr>
        <p:txBody>
          <a:bodyPr wrap="square">
            <a:spAutoFit/>
          </a:bodyPr>
          <a:lstStyle/>
          <a:p>
            <a:r>
              <a:rPr lang="en-US" sz="2000" dirty="0">
                <a:solidFill>
                  <a:srgbClr val="1F08A8"/>
                </a:solidFill>
              </a:rPr>
              <a:t>CNF</a:t>
            </a:r>
          </a:p>
        </p:txBody>
      </p:sp>
      <p:cxnSp>
        <p:nvCxnSpPr>
          <p:cNvPr id="18" name="Straight Connector 17">
            <a:extLst>
              <a:ext uri="{FF2B5EF4-FFF2-40B4-BE49-F238E27FC236}">
                <a16:creationId xmlns:a16="http://schemas.microsoft.com/office/drawing/2014/main" id="{039AF9AD-4815-B26E-981B-D225FBCFDBF3}"/>
              </a:ext>
            </a:extLst>
          </p:cNvPr>
          <p:cNvCxnSpPr>
            <a:cxnSpLocks/>
            <a:stCxn id="7" idx="1"/>
            <a:endCxn id="17" idx="0"/>
          </p:cNvCxnSpPr>
          <p:nvPr/>
        </p:nvCxnSpPr>
        <p:spPr>
          <a:xfrm flipH="1">
            <a:off x="6328647" y="4596625"/>
            <a:ext cx="2" cy="343535"/>
          </a:xfrm>
          <a:prstGeom prst="line">
            <a:avLst/>
          </a:prstGeom>
          <a:ln w="31750">
            <a:solidFill>
              <a:srgbClr val="00B0F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270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4" grpId="0"/>
      <p:bldP spid="15" grpId="0"/>
      <p:bldP spid="16"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06E37-AFC8-DAA1-A5DE-35961E2CD11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14CAB1C-CFB4-4A9D-8F60-BA968CEF5394}"/>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Converting to CNF</a:t>
            </a:r>
          </a:p>
        </p:txBody>
      </p:sp>
      <p:sp>
        <p:nvSpPr>
          <p:cNvPr id="13" name="TextBox 12">
            <a:extLst>
              <a:ext uri="{FF2B5EF4-FFF2-40B4-BE49-F238E27FC236}">
                <a16:creationId xmlns:a16="http://schemas.microsoft.com/office/drawing/2014/main" id="{803FB896-9B82-E051-0EC0-0C75D871BD07}"/>
              </a:ext>
            </a:extLst>
          </p:cNvPr>
          <p:cNvSpPr txBox="1"/>
          <p:nvPr/>
        </p:nvSpPr>
        <p:spPr>
          <a:xfrm>
            <a:off x="649212" y="978802"/>
            <a:ext cx="6843788" cy="769441"/>
          </a:xfrm>
          <a:prstGeom prst="rect">
            <a:avLst/>
          </a:prstGeom>
          <a:noFill/>
          <a:ln>
            <a:noFill/>
          </a:ln>
        </p:spPr>
        <p:txBody>
          <a:bodyPr wrap="square">
            <a:spAutoFit/>
          </a:bodyPr>
          <a:lstStyle/>
          <a:p>
            <a:r>
              <a:rPr lang="en-US" sz="2200" dirty="0"/>
              <a:t>A </a:t>
            </a:r>
            <a:r>
              <a:rPr lang="en-US" sz="2200" b="1" i="1" dirty="0"/>
              <a:t>clause</a:t>
            </a:r>
            <a:r>
              <a:rPr lang="en-US" sz="2200" dirty="0"/>
              <a:t> is a disjunction of literals.</a:t>
            </a:r>
            <a:br>
              <a:rPr lang="en-US" sz="2200" dirty="0"/>
            </a:br>
            <a:r>
              <a:rPr lang="en-US" sz="2200" dirty="0"/>
              <a:t>A </a:t>
            </a:r>
            <a:r>
              <a:rPr lang="en-US" sz="2200" b="1" i="1" dirty="0"/>
              <a:t>sentence</a:t>
            </a:r>
            <a:r>
              <a:rPr lang="en-US" sz="2200" dirty="0"/>
              <a:t> in CNF is a conjunction of one or more clauses.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046C24-172F-BBA4-E401-8F2478510E6F}"/>
                  </a:ext>
                </a:extLst>
              </p:cNvPr>
              <p:cNvSpPr txBox="1"/>
              <p:nvPr/>
            </p:nvSpPr>
            <p:spPr>
              <a:xfrm>
                <a:off x="3308177" y="2309816"/>
                <a:ext cx="2470324" cy="430887"/>
              </a:xfrm>
              <a:prstGeom prst="rect">
                <a:avLst/>
              </a:prstGeom>
              <a:noFill/>
              <a:ln>
                <a:noFill/>
              </a:ln>
            </p:spPr>
            <p:txBody>
              <a:bodyPr wrap="square">
                <a:spAutoFit/>
              </a:bodyPr>
              <a:lstStyle/>
              <a:p>
                <a:r>
                  <a:rPr lang="en-US" sz="2200" dirty="0"/>
                  <a:t>Input: A sentence </a:t>
                </a:r>
                <a14:m>
                  <m:oMath xmlns:m="http://schemas.openxmlformats.org/officeDocument/2006/math">
                    <m:r>
                      <a:rPr lang="en-US" sz="2200" i="1" dirty="0" smtClean="0">
                        <a:latin typeface="Cambria Math" panose="02040503050406030204" pitchFamily="18" charset="0"/>
                      </a:rPr>
                      <m:t>𝑆</m:t>
                    </m:r>
                  </m:oMath>
                </a14:m>
                <a:r>
                  <a:rPr lang="en-US" sz="2200" b="0" dirty="0"/>
                  <a:t>.</a:t>
                </a:r>
              </a:p>
            </p:txBody>
          </p:sp>
        </mc:Choice>
        <mc:Fallback xmlns="">
          <p:sp>
            <p:nvSpPr>
              <p:cNvPr id="9" name="TextBox 8">
                <a:extLst>
                  <a:ext uri="{FF2B5EF4-FFF2-40B4-BE49-F238E27FC236}">
                    <a16:creationId xmlns:a16="http://schemas.microsoft.com/office/drawing/2014/main" id="{65046C24-172F-BBA4-E401-8F2478510E6F}"/>
                  </a:ext>
                </a:extLst>
              </p:cNvPr>
              <p:cNvSpPr txBox="1">
                <a:spLocks noRot="1" noChangeAspect="1" noMove="1" noResize="1" noEditPoints="1" noAdjustHandles="1" noChangeArrowheads="1" noChangeShapeType="1" noTextEdit="1"/>
              </p:cNvSpPr>
              <p:nvPr/>
            </p:nvSpPr>
            <p:spPr>
              <a:xfrm>
                <a:off x="3308177" y="2309816"/>
                <a:ext cx="2470324" cy="430887"/>
              </a:xfrm>
              <a:prstGeom prst="rect">
                <a:avLst/>
              </a:prstGeom>
              <a:blipFill>
                <a:blip r:embed="rId2"/>
                <a:stretch>
                  <a:fillRect l="-3210" t="-9859" r="-2963" b="-26761"/>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52B381AA-7FC3-C387-3EAA-20B4E594B967}"/>
              </a:ext>
            </a:extLst>
          </p:cNvPr>
          <p:cNvSpPr txBox="1"/>
          <p:nvPr/>
        </p:nvSpPr>
        <p:spPr>
          <a:xfrm>
            <a:off x="3308175" y="2774271"/>
            <a:ext cx="3245025" cy="430887"/>
          </a:xfrm>
          <a:prstGeom prst="rect">
            <a:avLst/>
          </a:prstGeom>
          <a:noFill/>
          <a:ln>
            <a:noFill/>
          </a:ln>
        </p:spPr>
        <p:txBody>
          <a:bodyPr wrap="square">
            <a:spAutoFit/>
          </a:bodyPr>
          <a:lstStyle/>
          <a:p>
            <a:r>
              <a:rPr lang="en-US" sz="2200" dirty="0"/>
              <a:t>Output: A sentence in CNF.</a:t>
            </a:r>
            <a:endParaRPr lang="en-US" sz="2200" b="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2E58B4D-ABCC-018B-0FD6-C4FC71CF3A1A}"/>
                  </a:ext>
                </a:extLst>
              </p:cNvPr>
              <p:cNvSpPr txBox="1"/>
              <p:nvPr/>
            </p:nvSpPr>
            <p:spPr>
              <a:xfrm>
                <a:off x="3820672" y="3429000"/>
                <a:ext cx="4865455" cy="2400657"/>
              </a:xfrm>
              <a:prstGeom prst="rect">
                <a:avLst/>
              </a:prstGeom>
              <a:noFill/>
              <a:ln>
                <a:noFill/>
              </a:ln>
            </p:spPr>
            <p:txBody>
              <a:bodyPr wrap="square">
                <a:spAutoFit/>
              </a:bodyPr>
              <a:lstStyle/>
              <a:p>
                <a:pPr marL="457200" indent="-457200">
                  <a:spcAft>
                    <a:spcPts val="1200"/>
                  </a:spcAft>
                  <a:buFont typeface="+mj-lt"/>
                  <a:buAutoNum type="arabicPeriod"/>
                </a:pPr>
                <a:r>
                  <a:rPr lang="en-US" sz="2200" dirty="0"/>
                  <a:t>Eliminate implications:  </a:t>
                </a:r>
                <a14:m>
                  <m:oMath xmlns:m="http://schemas.openxmlformats.org/officeDocument/2006/math">
                    <m:r>
                      <a:rPr lang="en-US" sz="2200" i="1" dirty="0" smtClean="0">
                        <a:latin typeface="Cambria Math" panose="02040503050406030204" pitchFamily="18" charset="0"/>
                        <a:ea typeface="Cambria Math" panose="02040503050406030204" pitchFamily="18" charset="0"/>
                      </a:rPr>
                      <m:t>⇒</m:t>
                    </m:r>
                  </m:oMath>
                </a14:m>
                <a:r>
                  <a:rPr lang="en-US" sz="2200" dirty="0"/>
                  <a:t> and </a:t>
                </a:r>
                <a14:m>
                  <m:oMath xmlns:m="http://schemas.openxmlformats.org/officeDocument/2006/math">
                    <m:r>
                      <a:rPr lang="en-US" sz="2200" i="1" dirty="0" smtClean="0">
                        <a:latin typeface="Cambria Math" panose="02040503050406030204" pitchFamily="18" charset="0"/>
                        <a:ea typeface="Cambria Math" panose="02040503050406030204" pitchFamily="18" charset="0"/>
                      </a:rPr>
                      <m:t>⇔</m:t>
                    </m:r>
                  </m:oMath>
                </a14:m>
                <a:r>
                  <a:rPr lang="en-US" sz="2200" dirty="0"/>
                  <a:t>.</a:t>
                </a:r>
              </a:p>
              <a:p>
                <a:pPr marL="457200" indent="-457200">
                  <a:spcAft>
                    <a:spcPts val="1200"/>
                  </a:spcAft>
                  <a:buFont typeface="+mj-lt"/>
                  <a:buAutoNum type="arabicPeriod"/>
                </a:pPr>
                <a:r>
                  <a:rPr lang="en-US" sz="2200" dirty="0"/>
                  <a:t>Move negation (</a:t>
                </a:r>
                <a14:m>
                  <m:oMath xmlns:m="http://schemas.openxmlformats.org/officeDocument/2006/math">
                    <m:r>
                      <a:rPr lang="en-US" sz="2200" i="1" dirty="0" smtClean="0">
                        <a:latin typeface="Cambria Math" panose="02040503050406030204" pitchFamily="18" charset="0"/>
                      </a:rPr>
                      <m:t>~</m:t>
                    </m:r>
                  </m:oMath>
                </a14:m>
                <a:r>
                  <a:rPr lang="en-US" sz="2200" dirty="0"/>
                  <a:t>) inward.</a:t>
                </a:r>
              </a:p>
              <a:p>
                <a:pPr marL="457200" indent="-457200">
                  <a:spcAft>
                    <a:spcPts val="1200"/>
                  </a:spcAft>
                  <a:buFont typeface="+mj-lt"/>
                  <a:buAutoNum type="arabicPeriod"/>
                </a:pPr>
                <a:r>
                  <a:rPr lang="en-US" sz="2200" dirty="0"/>
                  <a:t>Apply distributive laws: </a:t>
                </a:r>
                <a14:m>
                  <m:oMath xmlns:m="http://schemas.openxmlformats.org/officeDocument/2006/math">
                    <m:r>
                      <a:rPr lang="en-US" sz="2200" b="0" i="1" dirty="0" smtClean="0">
                        <a:latin typeface="Cambria Math" panose="02040503050406030204" pitchFamily="18" charset="0"/>
                      </a:rPr>
                      <m:t>∨</m:t>
                    </m:r>
                  </m:oMath>
                </a14:m>
                <a:r>
                  <a:rPr lang="en-US" sz="2200" dirty="0"/>
                  <a:t> over </a:t>
                </a:r>
                <a14:m>
                  <m:oMath xmlns:m="http://schemas.openxmlformats.org/officeDocument/2006/math">
                    <m:r>
                      <a:rPr lang="en-US" sz="2200" b="0" i="1" smtClean="0">
                        <a:latin typeface="Cambria Math" panose="02040503050406030204" pitchFamily="18" charset="0"/>
                      </a:rPr>
                      <m:t>∧</m:t>
                    </m:r>
                  </m:oMath>
                </a14:m>
                <a:r>
                  <a:rPr lang="en-US" sz="2200" dirty="0"/>
                  <a:t>.</a:t>
                </a:r>
              </a:p>
              <a:p>
                <a:pPr marL="457200" indent="-457200">
                  <a:spcAft>
                    <a:spcPts val="1200"/>
                  </a:spcAft>
                  <a:buFont typeface="+mj-lt"/>
                  <a:buAutoNum type="arabicPeriod"/>
                </a:pPr>
                <a:r>
                  <a:rPr lang="en-US" sz="2200" dirty="0"/>
                  <a:t>Remove duplicate literals in a clause.</a:t>
                </a:r>
              </a:p>
              <a:p>
                <a:pPr marL="457200" indent="-457200">
                  <a:spcAft>
                    <a:spcPts val="1200"/>
                  </a:spcAft>
                  <a:buFont typeface="+mj-lt"/>
                  <a:buAutoNum type="arabicPeriod"/>
                </a:pPr>
                <a:r>
                  <a:rPr lang="en-US" sz="2200" dirty="0"/>
                  <a:t>Remove tautologies.  </a:t>
                </a:r>
              </a:p>
            </p:txBody>
          </p:sp>
        </mc:Choice>
        <mc:Fallback xmlns="">
          <p:sp>
            <p:nvSpPr>
              <p:cNvPr id="19" name="TextBox 18">
                <a:extLst>
                  <a:ext uri="{FF2B5EF4-FFF2-40B4-BE49-F238E27FC236}">
                    <a16:creationId xmlns:a16="http://schemas.microsoft.com/office/drawing/2014/main" id="{42E58B4D-ABCC-018B-0FD6-C4FC71CF3A1A}"/>
                  </a:ext>
                </a:extLst>
              </p:cNvPr>
              <p:cNvSpPr txBox="1">
                <a:spLocks noRot="1" noChangeAspect="1" noMove="1" noResize="1" noEditPoints="1" noAdjustHandles="1" noChangeArrowheads="1" noChangeShapeType="1" noTextEdit="1"/>
              </p:cNvSpPr>
              <p:nvPr/>
            </p:nvSpPr>
            <p:spPr>
              <a:xfrm>
                <a:off x="3820672" y="3429000"/>
                <a:ext cx="4865455" cy="2400657"/>
              </a:xfrm>
              <a:prstGeom prst="rect">
                <a:avLst/>
              </a:prstGeom>
              <a:blipFill>
                <a:blip r:embed="rId3"/>
                <a:stretch>
                  <a:fillRect l="-1754" t="-2036" r="-376" b="-4326"/>
                </a:stretch>
              </a:blipFill>
              <a:ln>
                <a:noFill/>
              </a:ln>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C19F96F-D291-4E74-C842-7C18419254A8}"/>
              </a:ext>
            </a:extLst>
          </p:cNvPr>
          <p:cNvPicPr>
            <a:picLocks noChangeAspect="1"/>
          </p:cNvPicPr>
          <p:nvPr/>
        </p:nvPicPr>
        <p:blipFill>
          <a:blip r:embed="rId4"/>
          <a:stretch>
            <a:fillRect/>
          </a:stretch>
        </p:blipFill>
        <p:spPr>
          <a:xfrm>
            <a:off x="7992299" y="859110"/>
            <a:ext cx="3780601" cy="1135119"/>
          </a:xfrm>
          <a:prstGeom prst="rect">
            <a:avLst/>
          </a:prstGeom>
        </p:spPr>
      </p:pic>
    </p:spTree>
    <p:extLst>
      <p:ext uri="{BB962C8B-B14F-4D97-AF65-F5344CB8AC3E}">
        <p14:creationId xmlns:p14="http://schemas.microsoft.com/office/powerpoint/2010/main" val="31287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80191-60A0-019C-B8E8-4650C8B9D5D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13E35A29-4E3C-4BCC-17C5-3D4AFC7E75F5}"/>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Converting to CNF I</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3705738-4347-A740-270A-578E449175A8}"/>
                  </a:ext>
                </a:extLst>
              </p:cNvPr>
              <p:cNvSpPr txBox="1"/>
              <p:nvPr/>
            </p:nvSpPr>
            <p:spPr>
              <a:xfrm>
                <a:off x="777474" y="971953"/>
                <a:ext cx="2668274" cy="43973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424242"/>
                          </a:solidFill>
                          <a:effectLst/>
                          <a:latin typeface="Cambria Math" panose="02040503050406030204" pitchFamily="18" charset="0"/>
                        </a:rPr>
                        <m:t>~</m:t>
                      </m:r>
                      <m:d>
                        <m:dPr>
                          <m:ctrlPr>
                            <a:rPr lang="en-US" sz="2000" b="0" i="1" smtClean="0">
                              <a:solidFill>
                                <a:srgbClr val="424242"/>
                              </a:solidFill>
                              <a:effectLst/>
                              <a:latin typeface="Cambria Math" panose="02040503050406030204" pitchFamily="18" charset="0"/>
                            </a:rPr>
                          </m:ctrlPr>
                        </m:dPr>
                        <m:e>
                          <m:r>
                            <a:rPr lang="en-US" sz="2000" b="0" i="1" smtClean="0">
                              <a:solidFill>
                                <a:srgbClr val="424242"/>
                              </a:solidFill>
                              <a:effectLst/>
                              <a:latin typeface="Cambria Math" panose="02040503050406030204" pitchFamily="18" charset="0"/>
                            </a:rPr>
                            <m:t>𝑃</m:t>
                          </m:r>
                          <m:r>
                            <a:rPr lang="en-US" sz="2000" b="0" i="1" smtClean="0">
                              <a:solidFill>
                                <a:srgbClr val="424242"/>
                              </a:solidFill>
                              <a:effectLst/>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ea typeface="Cambria Math" panose="02040503050406030204" pitchFamily="18" charset="0"/>
                                </a:rPr>
                              </m:ctrlPr>
                            </m:dPr>
                            <m:e>
                              <m:r>
                                <a:rPr lang="en-US" sz="2000" b="0" i="1" smtClean="0">
                                  <a:solidFill>
                                    <a:srgbClr val="FF6600"/>
                                  </a:solidFill>
                                  <a:effectLst/>
                                  <a:latin typeface="Cambria Math" panose="02040503050406030204" pitchFamily="18" charset="0"/>
                                  <a:ea typeface="Cambria Math" panose="02040503050406030204" pitchFamily="18" charset="0"/>
                                </a:rPr>
                                <m:t>𝑄</m:t>
                              </m:r>
                              <m:r>
                                <a:rPr lang="en-US" sz="2000" b="0" i="1" smtClean="0">
                                  <a:solidFill>
                                    <a:srgbClr val="FF6600"/>
                                  </a:solidFill>
                                  <a:effectLst/>
                                  <a:latin typeface="Cambria Math" panose="02040503050406030204" pitchFamily="18" charset="0"/>
                                  <a:ea typeface="Cambria Math" panose="02040503050406030204" pitchFamily="18" charset="0"/>
                                </a:rPr>
                                <m:t>⇔</m:t>
                              </m:r>
                              <m:r>
                                <a:rPr lang="en-US" sz="2000" b="0" i="1" smtClean="0">
                                  <a:solidFill>
                                    <a:srgbClr val="FF6600"/>
                                  </a:solidFill>
                                  <a:effectLst/>
                                  <a:latin typeface="Cambria Math" panose="02040503050406030204" pitchFamily="18" charset="0"/>
                                  <a:ea typeface="Cambria Math" panose="02040503050406030204" pitchFamily="18" charset="0"/>
                                </a:rPr>
                                <m:t>𝑅</m:t>
                              </m:r>
                            </m:e>
                          </m:d>
                        </m:e>
                      </m:d>
                      <m:r>
                        <a:rPr lang="en-US" sz="2000" b="0" i="1" smtClean="0">
                          <a:solidFill>
                            <a:srgbClr val="424242"/>
                          </a:solidFill>
                          <a:effectLst/>
                          <a:latin typeface="Cambria Math" panose="02040503050406030204" pitchFamily="18" charset="0"/>
                        </a:rPr>
                        <m:t>∨</m:t>
                      </m:r>
                      <m:r>
                        <a:rPr lang="en-US" sz="2000" b="0" i="1" smtClean="0">
                          <a:solidFill>
                            <a:srgbClr val="424242"/>
                          </a:solidFill>
                          <a:effectLst/>
                          <a:latin typeface="Cambria Math" panose="02040503050406030204" pitchFamily="18" charset="0"/>
                        </a:rPr>
                        <m:t>𝑆</m:t>
                      </m:r>
                    </m:oMath>
                  </m:oMathPara>
                </a14:m>
                <a:endParaRPr lang="en-US" sz="2000" dirty="0"/>
              </a:p>
            </p:txBody>
          </p:sp>
        </mc:Choice>
        <mc:Fallback xmlns="">
          <p:sp>
            <p:nvSpPr>
              <p:cNvPr id="22" name="TextBox 21">
                <a:extLst>
                  <a:ext uri="{FF2B5EF4-FFF2-40B4-BE49-F238E27FC236}">
                    <a16:creationId xmlns:a16="http://schemas.microsoft.com/office/drawing/2014/main" id="{93705738-4347-A740-270A-578E449175A8}"/>
                  </a:ext>
                </a:extLst>
              </p:cNvPr>
              <p:cNvSpPr txBox="1">
                <a:spLocks noRot="1" noChangeAspect="1" noMove="1" noResize="1" noEditPoints="1" noAdjustHandles="1" noChangeArrowheads="1" noChangeShapeType="1" noTextEdit="1"/>
              </p:cNvSpPr>
              <p:nvPr/>
            </p:nvSpPr>
            <p:spPr>
              <a:xfrm>
                <a:off x="777474" y="971953"/>
                <a:ext cx="2668274" cy="439736"/>
              </a:xfrm>
              <a:prstGeom prst="rect">
                <a:avLst/>
              </a:prstGeom>
              <a:blipFill>
                <a:blip r:embed="rId2"/>
                <a:stretch>
                  <a:fillRect b="-411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9136BA0-B0D4-879A-860F-C10BC83BA7CA}"/>
                  </a:ext>
                </a:extLst>
              </p:cNvPr>
              <p:cNvSpPr txBox="1"/>
              <p:nvPr/>
            </p:nvSpPr>
            <p:spPr>
              <a:xfrm>
                <a:off x="647853" y="1590251"/>
                <a:ext cx="4361580" cy="55297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424242"/>
                          </a:solidFill>
                          <a:effectLst/>
                          <a:latin typeface="Cambria Math" panose="02040503050406030204" pitchFamily="18" charset="0"/>
                        </a:rPr>
                        <m:t>~</m:t>
                      </m:r>
                      <m:d>
                        <m:dPr>
                          <m:ctrlPr>
                            <a:rPr lang="en-US" sz="2000" b="0" i="1" smtClean="0">
                              <a:solidFill>
                                <a:srgbClr val="424242"/>
                              </a:solidFill>
                              <a:effectLst/>
                              <a:latin typeface="Cambria Math" panose="02040503050406030204" pitchFamily="18" charset="0"/>
                            </a:rPr>
                          </m:ctrlPr>
                        </m:dPr>
                        <m:e>
                          <m:r>
                            <a:rPr lang="en-US" sz="2000" b="0" i="1" smtClean="0">
                              <a:solidFill>
                                <a:srgbClr val="424242"/>
                              </a:solidFill>
                              <a:effectLst/>
                              <a:latin typeface="Cambria Math" panose="02040503050406030204" pitchFamily="18" charset="0"/>
                            </a:rPr>
                            <m:t>𝑃</m:t>
                          </m:r>
                          <m:r>
                            <a:rPr lang="en-US" sz="2000" b="0" i="1" smtClean="0">
                              <a:solidFill>
                                <a:srgbClr val="424242"/>
                              </a:solidFill>
                              <a:effectLst/>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ea typeface="Cambria Math" panose="02040503050406030204" pitchFamily="18" charset="0"/>
                                </a:rPr>
                              </m:ctrlPr>
                            </m:dPr>
                            <m:e>
                              <m:d>
                                <m:dPr>
                                  <m:ctrlPr>
                                    <a:rPr lang="en-US" sz="2000" b="0" i="1" smtClean="0">
                                      <a:solidFill>
                                        <a:srgbClr val="FF6600"/>
                                      </a:solidFill>
                                      <a:effectLst/>
                                      <a:latin typeface="Cambria Math" panose="02040503050406030204" pitchFamily="18" charset="0"/>
                                      <a:ea typeface="Cambria Math" panose="02040503050406030204" pitchFamily="18" charset="0"/>
                                    </a:rPr>
                                  </m:ctrlPr>
                                </m:dPr>
                                <m:e>
                                  <m:r>
                                    <a:rPr lang="en-US" sz="2000" i="1">
                                      <a:solidFill>
                                        <a:srgbClr val="FF6600"/>
                                      </a:solidFill>
                                      <a:latin typeface="Cambria Math" panose="02040503050406030204" pitchFamily="18" charset="0"/>
                                      <a:ea typeface="Cambria Math" panose="02040503050406030204" pitchFamily="18" charset="0"/>
                                    </a:rPr>
                                    <m:t>𝑄</m:t>
                                  </m:r>
                                  <m:r>
                                    <a:rPr lang="en-US" sz="2000" i="1">
                                      <a:solidFill>
                                        <a:srgbClr val="FF6600"/>
                                      </a:solidFill>
                                      <a:latin typeface="Cambria Math" panose="02040503050406030204" pitchFamily="18" charset="0"/>
                                      <a:ea typeface="Cambria Math" panose="02040503050406030204" pitchFamily="18" charset="0"/>
                                    </a:rPr>
                                    <m:t>⇒</m:t>
                                  </m:r>
                                  <m:r>
                                    <a:rPr lang="en-US" sz="2000" i="1">
                                      <a:solidFill>
                                        <a:srgbClr val="FF6600"/>
                                      </a:solidFill>
                                      <a:latin typeface="Cambria Math" panose="02040503050406030204" pitchFamily="18" charset="0"/>
                                      <a:ea typeface="Cambria Math" panose="02040503050406030204" pitchFamily="18" charset="0"/>
                                    </a:rPr>
                                    <m:t>𝑅</m:t>
                                  </m:r>
                                </m:e>
                              </m:d>
                              <m:r>
                                <a:rPr lang="en-US" sz="2000" b="0" i="1" smtClean="0">
                                  <a:solidFill>
                                    <a:srgbClr val="FF6600"/>
                                  </a:solidFill>
                                  <a:latin typeface="Cambria Math" panose="02040503050406030204" pitchFamily="18" charset="0"/>
                                  <a:ea typeface="Cambria Math" panose="02040503050406030204" pitchFamily="18" charset="0"/>
                                </a:rPr>
                                <m:t>∧</m:t>
                              </m:r>
                              <m:d>
                                <m:dPr>
                                  <m:ctrlPr>
                                    <a:rPr lang="en-US" sz="2000" i="1">
                                      <a:solidFill>
                                        <a:srgbClr val="FF6600"/>
                                      </a:solidFill>
                                      <a:latin typeface="Cambria Math" panose="02040503050406030204" pitchFamily="18" charset="0"/>
                                      <a:ea typeface="Cambria Math" panose="02040503050406030204" pitchFamily="18" charset="0"/>
                                    </a:rPr>
                                  </m:ctrlPr>
                                </m:dPr>
                                <m:e>
                                  <m:r>
                                    <a:rPr lang="en-US" sz="2000" b="0" i="1" smtClean="0">
                                      <a:solidFill>
                                        <a:srgbClr val="FF6600"/>
                                      </a:solidFill>
                                      <a:latin typeface="Cambria Math" panose="02040503050406030204" pitchFamily="18" charset="0"/>
                                      <a:ea typeface="Cambria Math" panose="02040503050406030204" pitchFamily="18" charset="0"/>
                                    </a:rPr>
                                    <m:t>𝑅</m:t>
                                  </m:r>
                                  <m:r>
                                    <a:rPr lang="en-US" sz="2000" i="1">
                                      <a:solidFill>
                                        <a:srgbClr val="FF6600"/>
                                      </a:solidFill>
                                      <a:latin typeface="Cambria Math" panose="02040503050406030204" pitchFamily="18" charset="0"/>
                                      <a:ea typeface="Cambria Math" panose="02040503050406030204" pitchFamily="18" charset="0"/>
                                    </a:rPr>
                                    <m:t>⇒</m:t>
                                  </m:r>
                                  <m:r>
                                    <a:rPr lang="en-US" sz="2000" b="0" i="1" smtClean="0">
                                      <a:solidFill>
                                        <a:srgbClr val="FF6600"/>
                                      </a:solidFill>
                                      <a:latin typeface="Cambria Math" panose="02040503050406030204" pitchFamily="18" charset="0"/>
                                      <a:ea typeface="Cambria Math" panose="02040503050406030204" pitchFamily="18" charset="0"/>
                                    </a:rPr>
                                    <m:t>𝑄</m:t>
                                  </m:r>
                                </m:e>
                              </m:d>
                            </m:e>
                          </m:d>
                        </m:e>
                      </m:d>
                      <m:r>
                        <a:rPr lang="en-US" sz="2000" b="0" i="1" smtClean="0">
                          <a:solidFill>
                            <a:srgbClr val="424242"/>
                          </a:solidFill>
                          <a:effectLst/>
                          <a:latin typeface="Cambria Math" panose="02040503050406030204" pitchFamily="18" charset="0"/>
                        </a:rPr>
                        <m:t>∨</m:t>
                      </m:r>
                      <m:r>
                        <a:rPr lang="en-US" sz="2000" b="0" i="1" smtClean="0">
                          <a:solidFill>
                            <a:srgbClr val="424242"/>
                          </a:solidFill>
                          <a:effectLst/>
                          <a:latin typeface="Cambria Math" panose="02040503050406030204" pitchFamily="18" charset="0"/>
                        </a:rPr>
                        <m:t>𝑆</m:t>
                      </m:r>
                    </m:oMath>
                  </m:oMathPara>
                </a14:m>
                <a:endParaRPr lang="en-US" sz="2000" dirty="0"/>
              </a:p>
            </p:txBody>
          </p:sp>
        </mc:Choice>
        <mc:Fallback xmlns="">
          <p:sp>
            <p:nvSpPr>
              <p:cNvPr id="23" name="TextBox 22">
                <a:extLst>
                  <a:ext uri="{FF2B5EF4-FFF2-40B4-BE49-F238E27FC236}">
                    <a16:creationId xmlns:a16="http://schemas.microsoft.com/office/drawing/2014/main" id="{29136BA0-B0D4-879A-860F-C10BC83BA7CA}"/>
                  </a:ext>
                </a:extLst>
              </p:cNvPr>
              <p:cNvSpPr txBox="1">
                <a:spLocks noRot="1" noChangeAspect="1" noMove="1" noResize="1" noEditPoints="1" noAdjustHandles="1" noChangeArrowheads="1" noChangeShapeType="1" noTextEdit="1"/>
              </p:cNvSpPr>
              <p:nvPr/>
            </p:nvSpPr>
            <p:spPr>
              <a:xfrm>
                <a:off x="647853" y="1590251"/>
                <a:ext cx="4361580" cy="55297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2AC283E-88AC-A0EC-9318-4BB11DCB2960}"/>
                  </a:ext>
                </a:extLst>
              </p:cNvPr>
              <p:cNvSpPr txBox="1"/>
              <p:nvPr/>
            </p:nvSpPr>
            <p:spPr>
              <a:xfrm>
                <a:off x="647853" y="2308639"/>
                <a:ext cx="4665340" cy="55297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424242"/>
                          </a:solidFill>
                          <a:effectLst/>
                          <a:latin typeface="Cambria Math" panose="02040503050406030204" pitchFamily="18" charset="0"/>
                        </a:rPr>
                        <m:t>~</m:t>
                      </m:r>
                      <m:d>
                        <m:dPr>
                          <m:ctrlPr>
                            <a:rPr lang="en-US" sz="2000" b="0" i="1" smtClean="0">
                              <a:solidFill>
                                <a:srgbClr val="424242"/>
                              </a:solidFill>
                              <a:effectLst/>
                              <a:latin typeface="Cambria Math" panose="02040503050406030204" pitchFamily="18" charset="0"/>
                            </a:rPr>
                          </m:ctrlPr>
                        </m:dPr>
                        <m:e>
                          <m:r>
                            <a:rPr lang="en-US" sz="2000" b="0" i="1" smtClean="0">
                              <a:solidFill>
                                <a:srgbClr val="424242"/>
                              </a:solidFill>
                              <a:effectLst/>
                              <a:latin typeface="Cambria Math" panose="02040503050406030204" pitchFamily="18" charset="0"/>
                            </a:rPr>
                            <m:t>~</m:t>
                          </m:r>
                          <m:r>
                            <a:rPr lang="en-US" sz="2000" b="0" i="1" smtClean="0">
                              <a:solidFill>
                                <a:srgbClr val="424242"/>
                              </a:solidFill>
                              <a:effectLst/>
                              <a:latin typeface="Cambria Math" panose="02040503050406030204" pitchFamily="18" charset="0"/>
                            </a:rPr>
                            <m:t>𝑃</m:t>
                          </m:r>
                          <m:r>
                            <a:rPr lang="en-US" sz="2000" b="0" i="1" smtClean="0">
                              <a:solidFill>
                                <a:srgbClr val="424242"/>
                              </a:solidFill>
                              <a:effectLst/>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ea typeface="Cambria Math" panose="02040503050406030204" pitchFamily="18" charset="0"/>
                                </a:rPr>
                              </m:ctrlPr>
                            </m:dPr>
                            <m:e>
                              <m:d>
                                <m:dPr>
                                  <m:ctrlPr>
                                    <a:rPr lang="en-US" sz="2000" b="0" i="1" smtClean="0">
                                      <a:solidFill>
                                        <a:srgbClr val="FF6600"/>
                                      </a:solidFill>
                                      <a:effectLst/>
                                      <a:latin typeface="Cambria Math" panose="02040503050406030204" pitchFamily="18" charset="0"/>
                                      <a:ea typeface="Cambria Math" panose="02040503050406030204" pitchFamily="18" charset="0"/>
                                    </a:rPr>
                                  </m:ctrlPr>
                                </m:dPr>
                                <m:e>
                                  <m:r>
                                    <a:rPr lang="en-US" sz="2000" b="0" i="1" smtClean="0">
                                      <a:solidFill>
                                        <a:srgbClr val="FF6600"/>
                                      </a:solidFill>
                                      <a:effectLst/>
                                      <a:latin typeface="Cambria Math" panose="02040503050406030204" pitchFamily="18" charset="0"/>
                                      <a:ea typeface="Cambria Math" panose="02040503050406030204" pitchFamily="18" charset="0"/>
                                    </a:rPr>
                                    <m:t>~</m:t>
                                  </m:r>
                                  <m:r>
                                    <a:rPr lang="en-US" sz="2000" i="1">
                                      <a:solidFill>
                                        <a:srgbClr val="FF6600"/>
                                      </a:solidFill>
                                      <a:latin typeface="Cambria Math" panose="02040503050406030204" pitchFamily="18" charset="0"/>
                                      <a:ea typeface="Cambria Math" panose="02040503050406030204" pitchFamily="18" charset="0"/>
                                    </a:rPr>
                                    <m:t>𝑄</m:t>
                                  </m:r>
                                  <m:r>
                                    <a:rPr lang="en-US" sz="2000" b="0" i="1" smtClean="0">
                                      <a:solidFill>
                                        <a:srgbClr val="FF6600"/>
                                      </a:solidFill>
                                      <a:latin typeface="Cambria Math" panose="02040503050406030204" pitchFamily="18" charset="0"/>
                                      <a:ea typeface="Cambria Math" panose="02040503050406030204" pitchFamily="18" charset="0"/>
                                    </a:rPr>
                                    <m:t>∨</m:t>
                                  </m:r>
                                  <m:r>
                                    <a:rPr lang="en-US" sz="2000" i="1">
                                      <a:solidFill>
                                        <a:srgbClr val="FF6600"/>
                                      </a:solidFill>
                                      <a:latin typeface="Cambria Math" panose="02040503050406030204" pitchFamily="18" charset="0"/>
                                      <a:ea typeface="Cambria Math" panose="02040503050406030204" pitchFamily="18" charset="0"/>
                                    </a:rPr>
                                    <m:t>𝑅</m:t>
                                  </m:r>
                                </m:e>
                              </m:d>
                              <m:r>
                                <a:rPr lang="en-US" sz="2000" b="0" i="1" smtClean="0">
                                  <a:solidFill>
                                    <a:srgbClr val="FF6600"/>
                                  </a:solidFill>
                                  <a:latin typeface="Cambria Math" panose="02040503050406030204" pitchFamily="18" charset="0"/>
                                  <a:ea typeface="Cambria Math" panose="02040503050406030204" pitchFamily="18" charset="0"/>
                                </a:rPr>
                                <m:t>∧</m:t>
                              </m:r>
                              <m:d>
                                <m:dPr>
                                  <m:ctrlPr>
                                    <a:rPr lang="en-US" sz="2000" i="1">
                                      <a:solidFill>
                                        <a:srgbClr val="FF6600"/>
                                      </a:solidFill>
                                      <a:latin typeface="Cambria Math" panose="02040503050406030204" pitchFamily="18" charset="0"/>
                                      <a:ea typeface="Cambria Math" panose="02040503050406030204" pitchFamily="18" charset="0"/>
                                    </a:rPr>
                                  </m:ctrlPr>
                                </m:dPr>
                                <m:e>
                                  <m:r>
                                    <a:rPr lang="en-US" sz="2000" b="0" i="1" smtClean="0">
                                      <a:solidFill>
                                        <a:srgbClr val="FF6600"/>
                                      </a:solidFill>
                                      <a:latin typeface="Cambria Math" panose="02040503050406030204" pitchFamily="18" charset="0"/>
                                      <a:ea typeface="Cambria Math" panose="02040503050406030204" pitchFamily="18" charset="0"/>
                                    </a:rPr>
                                    <m:t>~</m:t>
                                  </m:r>
                                  <m:r>
                                    <a:rPr lang="en-US" sz="2000" b="0" i="1" smtClean="0">
                                      <a:solidFill>
                                        <a:srgbClr val="FF6600"/>
                                      </a:solidFill>
                                      <a:latin typeface="Cambria Math" panose="02040503050406030204" pitchFamily="18" charset="0"/>
                                      <a:ea typeface="Cambria Math" panose="02040503050406030204" pitchFamily="18" charset="0"/>
                                    </a:rPr>
                                    <m:t>𝑅</m:t>
                                  </m:r>
                                  <m:r>
                                    <a:rPr lang="en-US" sz="2000" b="0" i="1" smtClean="0">
                                      <a:solidFill>
                                        <a:srgbClr val="FF6600"/>
                                      </a:solidFill>
                                      <a:latin typeface="Cambria Math" panose="02040503050406030204" pitchFamily="18" charset="0"/>
                                      <a:ea typeface="Cambria Math" panose="02040503050406030204" pitchFamily="18" charset="0"/>
                                    </a:rPr>
                                    <m:t>∨</m:t>
                                  </m:r>
                                  <m:r>
                                    <a:rPr lang="en-US" sz="2000" b="0" i="1" smtClean="0">
                                      <a:solidFill>
                                        <a:srgbClr val="FF6600"/>
                                      </a:solidFill>
                                      <a:latin typeface="Cambria Math" panose="02040503050406030204" pitchFamily="18" charset="0"/>
                                      <a:ea typeface="Cambria Math" panose="02040503050406030204" pitchFamily="18" charset="0"/>
                                    </a:rPr>
                                    <m:t>𝑄</m:t>
                                  </m:r>
                                </m:e>
                              </m:d>
                            </m:e>
                          </m:d>
                        </m:e>
                      </m:d>
                      <m:r>
                        <a:rPr lang="en-US" sz="2000" b="0" i="1" smtClean="0">
                          <a:solidFill>
                            <a:srgbClr val="424242"/>
                          </a:solidFill>
                          <a:effectLst/>
                          <a:latin typeface="Cambria Math" panose="02040503050406030204" pitchFamily="18" charset="0"/>
                        </a:rPr>
                        <m:t>∨</m:t>
                      </m:r>
                      <m:r>
                        <a:rPr lang="en-US" sz="2000" b="0" i="1" smtClean="0">
                          <a:solidFill>
                            <a:srgbClr val="424242"/>
                          </a:solidFill>
                          <a:effectLst/>
                          <a:latin typeface="Cambria Math" panose="02040503050406030204" pitchFamily="18" charset="0"/>
                        </a:rPr>
                        <m:t>𝑆</m:t>
                      </m:r>
                    </m:oMath>
                  </m:oMathPara>
                </a14:m>
                <a:endParaRPr lang="en-US" sz="2000" dirty="0"/>
              </a:p>
            </p:txBody>
          </p:sp>
        </mc:Choice>
        <mc:Fallback xmlns="">
          <p:sp>
            <p:nvSpPr>
              <p:cNvPr id="24" name="TextBox 23">
                <a:extLst>
                  <a:ext uri="{FF2B5EF4-FFF2-40B4-BE49-F238E27FC236}">
                    <a16:creationId xmlns:a16="http://schemas.microsoft.com/office/drawing/2014/main" id="{82AC283E-88AC-A0EC-9318-4BB11DCB2960}"/>
                  </a:ext>
                </a:extLst>
              </p:cNvPr>
              <p:cNvSpPr txBox="1">
                <a:spLocks noRot="1" noChangeAspect="1" noMove="1" noResize="1" noEditPoints="1" noAdjustHandles="1" noChangeArrowheads="1" noChangeShapeType="1" noTextEdit="1"/>
              </p:cNvSpPr>
              <p:nvPr/>
            </p:nvSpPr>
            <p:spPr>
              <a:xfrm>
                <a:off x="647853" y="2308639"/>
                <a:ext cx="4665340" cy="55297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ACCC64F-BF86-27A5-AB74-59DF1A6371E7}"/>
                  </a:ext>
                </a:extLst>
              </p:cNvPr>
              <p:cNvSpPr txBox="1"/>
              <p:nvPr/>
            </p:nvSpPr>
            <p:spPr>
              <a:xfrm>
                <a:off x="566932" y="3030788"/>
                <a:ext cx="4994733" cy="55297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rgbClr val="424242"/>
                              </a:solidFill>
                              <a:effectLst/>
                              <a:latin typeface="Cambria Math" panose="02040503050406030204" pitchFamily="18" charset="0"/>
                            </a:rPr>
                          </m:ctrlPr>
                        </m:dPr>
                        <m:e>
                          <m:r>
                            <a:rPr lang="en-US" sz="2000" b="0" i="1" smtClean="0">
                              <a:solidFill>
                                <a:srgbClr val="424242"/>
                              </a:solidFill>
                              <a:effectLst/>
                              <a:latin typeface="Cambria Math" panose="02040503050406030204" pitchFamily="18" charset="0"/>
                            </a:rPr>
                            <m:t>𝑃</m:t>
                          </m:r>
                          <m:r>
                            <a:rPr lang="en-US" sz="2000" b="0" i="1" smtClean="0">
                              <a:solidFill>
                                <a:srgbClr val="424242"/>
                              </a:solidFill>
                              <a:effectLst/>
                              <a:latin typeface="Cambria Math" panose="02040503050406030204" pitchFamily="18" charset="0"/>
                              <a:ea typeface="Cambria Math" panose="02040503050406030204" pitchFamily="18" charset="0"/>
                            </a:rPr>
                            <m:t>∧</m:t>
                          </m:r>
                          <m:r>
                            <a:rPr lang="en-US" sz="2000" b="0" i="1" smtClean="0">
                              <a:solidFill>
                                <a:srgbClr val="00B0F0"/>
                              </a:solidFill>
                              <a:effectLst/>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ea typeface="Cambria Math" panose="02040503050406030204" pitchFamily="18" charset="0"/>
                                </a:rPr>
                              </m:ctrlPr>
                            </m:dPr>
                            <m:e>
                              <m:d>
                                <m:dPr>
                                  <m:ctrlPr>
                                    <a:rPr lang="en-US" sz="2000" b="0" i="1" smtClean="0">
                                      <a:solidFill>
                                        <a:srgbClr val="424242"/>
                                      </a:solidFill>
                                      <a:effectLst/>
                                      <a:latin typeface="Cambria Math" panose="02040503050406030204" pitchFamily="18" charset="0"/>
                                      <a:ea typeface="Cambria Math" panose="02040503050406030204" pitchFamily="18" charset="0"/>
                                    </a:rPr>
                                  </m:ctrlPr>
                                </m:dPr>
                                <m:e>
                                  <m:r>
                                    <a:rPr lang="en-US" sz="2000" b="0" i="1" smtClean="0">
                                      <a:solidFill>
                                        <a:srgbClr val="424242"/>
                                      </a:solidFill>
                                      <a:effectLst/>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𝑄</m:t>
                                  </m:r>
                                  <m:r>
                                    <a:rPr lang="en-US" sz="2000" b="0" i="1" smtClean="0">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𝑅</m:t>
                                  </m:r>
                                </m:e>
                              </m:d>
                              <m:r>
                                <a:rPr lang="en-US" sz="2000" b="0" i="1" smtClean="0">
                                  <a:solidFill>
                                    <a:srgbClr val="424242"/>
                                  </a:solidFill>
                                  <a:latin typeface="Cambria Math" panose="02040503050406030204" pitchFamily="18" charset="0"/>
                                  <a:ea typeface="Cambria Math" panose="02040503050406030204" pitchFamily="18" charset="0"/>
                                </a:rPr>
                                <m:t>∧</m:t>
                              </m:r>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b="0" i="1" smtClean="0">
                                      <a:solidFill>
                                        <a:srgbClr val="424242"/>
                                      </a:solidFill>
                                      <a:latin typeface="Cambria Math" panose="02040503050406030204" pitchFamily="18" charset="0"/>
                                      <a:ea typeface="Cambria Math" panose="02040503050406030204" pitchFamily="18" charset="0"/>
                                    </a:rPr>
                                    <m:t>~</m:t>
                                  </m:r>
                                  <m:r>
                                    <a:rPr lang="en-US" sz="2000" b="0" i="1" smtClean="0">
                                      <a:solidFill>
                                        <a:srgbClr val="424242"/>
                                      </a:solidFill>
                                      <a:latin typeface="Cambria Math" panose="02040503050406030204" pitchFamily="18" charset="0"/>
                                      <a:ea typeface="Cambria Math" panose="02040503050406030204" pitchFamily="18" charset="0"/>
                                    </a:rPr>
                                    <m:t>𝑅</m:t>
                                  </m:r>
                                  <m:r>
                                    <a:rPr lang="en-US" sz="2000" b="0" i="1" smtClean="0">
                                      <a:solidFill>
                                        <a:srgbClr val="424242"/>
                                      </a:solidFill>
                                      <a:latin typeface="Cambria Math" panose="02040503050406030204" pitchFamily="18" charset="0"/>
                                      <a:ea typeface="Cambria Math" panose="02040503050406030204" pitchFamily="18" charset="0"/>
                                    </a:rPr>
                                    <m:t>∨</m:t>
                                  </m:r>
                                  <m:r>
                                    <a:rPr lang="en-US" sz="2000" b="0" i="1" smtClean="0">
                                      <a:solidFill>
                                        <a:srgbClr val="424242"/>
                                      </a:solidFill>
                                      <a:latin typeface="Cambria Math" panose="02040503050406030204" pitchFamily="18" charset="0"/>
                                      <a:ea typeface="Cambria Math" panose="02040503050406030204" pitchFamily="18" charset="0"/>
                                    </a:rPr>
                                    <m:t>𝑄</m:t>
                                  </m:r>
                                </m:e>
                              </m:d>
                            </m:e>
                          </m:d>
                        </m:e>
                      </m:d>
                      <m:r>
                        <a:rPr lang="en-US" sz="2000" b="0" i="1" smtClean="0">
                          <a:solidFill>
                            <a:srgbClr val="424242"/>
                          </a:solidFill>
                          <a:effectLst/>
                          <a:latin typeface="Cambria Math" panose="02040503050406030204" pitchFamily="18" charset="0"/>
                        </a:rPr>
                        <m:t>∨</m:t>
                      </m:r>
                      <m:r>
                        <a:rPr lang="en-US" sz="2000" b="0" i="1" smtClean="0">
                          <a:solidFill>
                            <a:srgbClr val="424242"/>
                          </a:solidFill>
                          <a:effectLst/>
                          <a:latin typeface="Cambria Math" panose="02040503050406030204" pitchFamily="18" charset="0"/>
                        </a:rPr>
                        <m:t>𝑆</m:t>
                      </m:r>
                    </m:oMath>
                  </m:oMathPara>
                </a14:m>
                <a:endParaRPr lang="en-US" sz="2000" dirty="0"/>
              </a:p>
            </p:txBody>
          </p:sp>
        </mc:Choice>
        <mc:Fallback xmlns="">
          <p:sp>
            <p:nvSpPr>
              <p:cNvPr id="25" name="TextBox 24">
                <a:extLst>
                  <a:ext uri="{FF2B5EF4-FFF2-40B4-BE49-F238E27FC236}">
                    <a16:creationId xmlns:a16="http://schemas.microsoft.com/office/drawing/2014/main" id="{7ACCC64F-BF86-27A5-AB74-59DF1A6371E7}"/>
                  </a:ext>
                </a:extLst>
              </p:cNvPr>
              <p:cNvSpPr txBox="1">
                <a:spLocks noRot="1" noChangeAspect="1" noMove="1" noResize="1" noEditPoints="1" noAdjustHandles="1" noChangeArrowheads="1" noChangeShapeType="1" noTextEdit="1"/>
              </p:cNvSpPr>
              <p:nvPr/>
            </p:nvSpPr>
            <p:spPr>
              <a:xfrm>
                <a:off x="566932" y="3030788"/>
                <a:ext cx="4994733" cy="552972"/>
              </a:xfrm>
              <a:prstGeom prst="rect">
                <a:avLst/>
              </a:prstGeom>
              <a:blipFill>
                <a:blip r:embed="rId5"/>
                <a:stretch>
                  <a:fillRect/>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34FF7933-F873-7ECB-E6BB-78E2F0AA306D}"/>
              </a:ext>
            </a:extLst>
          </p:cNvPr>
          <p:cNvPicPr>
            <a:picLocks noChangeAspect="1"/>
          </p:cNvPicPr>
          <p:nvPr/>
        </p:nvPicPr>
        <p:blipFill>
          <a:blip r:embed="rId6"/>
          <a:stretch>
            <a:fillRect/>
          </a:stretch>
        </p:blipFill>
        <p:spPr>
          <a:xfrm>
            <a:off x="9668457" y="103738"/>
            <a:ext cx="2523543" cy="127319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54BD0F1-C5CF-F832-108D-7B4F8A94EF00}"/>
                  </a:ext>
                </a:extLst>
              </p:cNvPr>
              <p:cNvSpPr txBox="1"/>
              <p:nvPr/>
            </p:nvSpPr>
            <p:spPr>
              <a:xfrm>
                <a:off x="6158402" y="1217307"/>
                <a:ext cx="1714295" cy="400110"/>
              </a:xfrm>
              <a:prstGeom prst="rect">
                <a:avLst/>
              </a:prstGeom>
              <a:noFill/>
              <a:ln>
                <a:noFill/>
              </a:ln>
            </p:spPr>
            <p:txBody>
              <a:bodyPr wrap="square">
                <a:spAutoFit/>
              </a:bodyPr>
              <a:lstStyle/>
              <a:p>
                <a:r>
                  <a:rPr lang="en-US" sz="2000" dirty="0"/>
                  <a:t>Eliminate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endParaRPr lang="en-US" sz="2000" dirty="0"/>
              </a:p>
            </p:txBody>
          </p:sp>
        </mc:Choice>
        <mc:Fallback xmlns="">
          <p:sp>
            <p:nvSpPr>
              <p:cNvPr id="5" name="TextBox 4">
                <a:extLst>
                  <a:ext uri="{FF2B5EF4-FFF2-40B4-BE49-F238E27FC236}">
                    <a16:creationId xmlns:a16="http://schemas.microsoft.com/office/drawing/2014/main" id="{954BD0F1-C5CF-F832-108D-7B4F8A94EF00}"/>
                  </a:ext>
                </a:extLst>
              </p:cNvPr>
              <p:cNvSpPr txBox="1">
                <a:spLocks noRot="1" noChangeAspect="1" noMove="1" noResize="1" noEditPoints="1" noAdjustHandles="1" noChangeArrowheads="1" noChangeShapeType="1" noTextEdit="1"/>
              </p:cNvSpPr>
              <p:nvPr/>
            </p:nvSpPr>
            <p:spPr>
              <a:xfrm>
                <a:off x="6158402" y="1217307"/>
                <a:ext cx="1714295" cy="400110"/>
              </a:xfrm>
              <a:prstGeom prst="rect">
                <a:avLst/>
              </a:prstGeom>
              <a:blipFill>
                <a:blip r:embed="rId7"/>
                <a:stretch>
                  <a:fillRect l="-3559" t="-9231" b="-2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ED0F62-9450-13C6-3870-F22FF274BF1D}"/>
                  </a:ext>
                </a:extLst>
              </p:cNvPr>
              <p:cNvSpPr txBox="1"/>
              <p:nvPr/>
            </p:nvSpPr>
            <p:spPr>
              <a:xfrm>
                <a:off x="6158403" y="1946436"/>
                <a:ext cx="1601419" cy="400110"/>
              </a:xfrm>
              <a:prstGeom prst="rect">
                <a:avLst/>
              </a:prstGeom>
              <a:noFill/>
              <a:ln>
                <a:noFill/>
              </a:ln>
            </p:spPr>
            <p:txBody>
              <a:bodyPr wrap="square">
                <a:spAutoFit/>
              </a:bodyPr>
              <a:lstStyle/>
              <a:p>
                <a:r>
                  <a:rPr lang="en-US" sz="2000" dirty="0"/>
                  <a:t>Eliminate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endParaRPr lang="en-US" sz="2000" dirty="0"/>
              </a:p>
            </p:txBody>
          </p:sp>
        </mc:Choice>
        <mc:Fallback xmlns="">
          <p:sp>
            <p:nvSpPr>
              <p:cNvPr id="6" name="TextBox 5">
                <a:extLst>
                  <a:ext uri="{FF2B5EF4-FFF2-40B4-BE49-F238E27FC236}">
                    <a16:creationId xmlns:a16="http://schemas.microsoft.com/office/drawing/2014/main" id="{C7ED0F62-9450-13C6-3870-F22FF274BF1D}"/>
                  </a:ext>
                </a:extLst>
              </p:cNvPr>
              <p:cNvSpPr txBox="1">
                <a:spLocks noRot="1" noChangeAspect="1" noMove="1" noResize="1" noEditPoints="1" noAdjustHandles="1" noChangeArrowheads="1" noChangeShapeType="1" noTextEdit="1"/>
              </p:cNvSpPr>
              <p:nvPr/>
            </p:nvSpPr>
            <p:spPr>
              <a:xfrm>
                <a:off x="6158403" y="1946436"/>
                <a:ext cx="1601419" cy="400110"/>
              </a:xfrm>
              <a:prstGeom prst="rect">
                <a:avLst/>
              </a:prstGeom>
              <a:blipFill>
                <a:blip r:embed="rId8"/>
                <a:stretch>
                  <a:fillRect l="-3802"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8E5673-99E2-8CE7-9E83-FBAD5B9392D0}"/>
                  </a:ext>
                </a:extLst>
              </p:cNvPr>
              <p:cNvSpPr txBox="1"/>
              <p:nvPr/>
            </p:nvSpPr>
            <p:spPr>
              <a:xfrm>
                <a:off x="6158403" y="2718328"/>
                <a:ext cx="3125237" cy="400110"/>
              </a:xfrm>
              <a:prstGeom prst="rect">
                <a:avLst/>
              </a:prstGeom>
              <a:noFill/>
              <a:ln>
                <a:noFill/>
              </a:ln>
            </p:spPr>
            <p:txBody>
              <a:bodyPr wrap="square">
                <a:spAutoFit/>
              </a:bodyPr>
              <a:lstStyle/>
              <a:p>
                <a:pPr>
                  <a:spcAft>
                    <a:spcPts val="1200"/>
                  </a:spcAft>
                </a:pPr>
                <a:r>
                  <a:rPr lang="en-US" sz="2000" dirty="0"/>
                  <a:t>Move negation (</a:t>
                </a:r>
                <a14:m>
                  <m:oMath xmlns:m="http://schemas.openxmlformats.org/officeDocument/2006/math">
                    <m:r>
                      <a:rPr lang="en-US" sz="2000" i="1" dirty="0">
                        <a:latin typeface="Cambria Math" panose="02040503050406030204" pitchFamily="18" charset="0"/>
                      </a:rPr>
                      <m:t>~</m:t>
                    </m:r>
                  </m:oMath>
                </a14:m>
                <a:r>
                  <a:rPr lang="en-US" sz="2000" dirty="0"/>
                  <a:t>) inward</a:t>
                </a:r>
              </a:p>
            </p:txBody>
          </p:sp>
        </mc:Choice>
        <mc:Fallback xmlns="">
          <p:sp>
            <p:nvSpPr>
              <p:cNvPr id="8" name="TextBox 7">
                <a:extLst>
                  <a:ext uri="{FF2B5EF4-FFF2-40B4-BE49-F238E27FC236}">
                    <a16:creationId xmlns:a16="http://schemas.microsoft.com/office/drawing/2014/main" id="{318E5673-99E2-8CE7-9E83-FBAD5B9392D0}"/>
                  </a:ext>
                </a:extLst>
              </p:cNvPr>
              <p:cNvSpPr txBox="1">
                <a:spLocks noRot="1" noChangeAspect="1" noMove="1" noResize="1" noEditPoints="1" noAdjustHandles="1" noChangeArrowheads="1" noChangeShapeType="1" noTextEdit="1"/>
              </p:cNvSpPr>
              <p:nvPr/>
            </p:nvSpPr>
            <p:spPr>
              <a:xfrm>
                <a:off x="6158403" y="2718328"/>
                <a:ext cx="3125237" cy="400110"/>
              </a:xfrm>
              <a:prstGeom prst="rect">
                <a:avLst/>
              </a:prstGeom>
              <a:blipFill>
                <a:blip r:embed="rId9"/>
                <a:stretch>
                  <a:fillRect l="-1949" t="-9091"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C9CC2EC-8B46-E524-66F3-D13181AA4A80}"/>
                  </a:ext>
                </a:extLst>
              </p:cNvPr>
              <p:cNvSpPr txBox="1"/>
              <p:nvPr/>
            </p:nvSpPr>
            <p:spPr>
              <a:xfrm>
                <a:off x="566932" y="3757771"/>
                <a:ext cx="4994733" cy="55297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rgbClr val="424242"/>
                              </a:solidFill>
                              <a:effectLst/>
                              <a:latin typeface="Cambria Math" panose="02040503050406030204" pitchFamily="18" charset="0"/>
                            </a:rPr>
                          </m:ctrlPr>
                        </m:dPr>
                        <m:e>
                          <m:r>
                            <a:rPr lang="en-US" sz="2000" b="0" i="1" smtClean="0">
                              <a:solidFill>
                                <a:srgbClr val="424242"/>
                              </a:solidFill>
                              <a:effectLst/>
                              <a:latin typeface="Cambria Math" panose="02040503050406030204" pitchFamily="18" charset="0"/>
                            </a:rPr>
                            <m:t>𝑃</m:t>
                          </m:r>
                          <m:r>
                            <a:rPr lang="en-US" sz="2000" b="0" i="1" smtClean="0">
                              <a:solidFill>
                                <a:srgbClr val="424242"/>
                              </a:solidFill>
                              <a:effectLst/>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ea typeface="Cambria Math" panose="02040503050406030204" pitchFamily="18" charset="0"/>
                                </a:rPr>
                              </m:ctrlPr>
                            </m:dPr>
                            <m:e>
                              <m:r>
                                <a:rPr lang="en-US" sz="2000" i="1">
                                  <a:solidFill>
                                    <a:srgbClr val="00B0F0"/>
                                  </a:solidFill>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ea typeface="Cambria Math" panose="02040503050406030204" pitchFamily="18" charset="0"/>
                                    </a:rPr>
                                  </m:ctrlPr>
                                </m:dPr>
                                <m:e>
                                  <m:r>
                                    <a:rPr lang="en-US" sz="2000" b="0" i="1" smtClean="0">
                                      <a:solidFill>
                                        <a:srgbClr val="424242"/>
                                      </a:solidFill>
                                      <a:effectLst/>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𝑄</m:t>
                                  </m:r>
                                  <m:r>
                                    <a:rPr lang="en-US" sz="2000" b="0" i="1" smtClean="0">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𝑅</m:t>
                                  </m:r>
                                </m:e>
                              </m:d>
                              <m:r>
                                <a:rPr lang="en-US" sz="2000" b="0" i="1" smtClean="0">
                                  <a:solidFill>
                                    <a:srgbClr val="00B0F0"/>
                                  </a:solidFill>
                                  <a:latin typeface="Cambria Math" panose="02040503050406030204" pitchFamily="18" charset="0"/>
                                  <a:ea typeface="Cambria Math" panose="02040503050406030204" pitchFamily="18" charset="0"/>
                                </a:rPr>
                                <m:t>∨</m:t>
                              </m:r>
                              <m:r>
                                <a:rPr lang="en-US" sz="2000" i="1">
                                  <a:solidFill>
                                    <a:srgbClr val="00B0F0"/>
                                  </a:solidFill>
                                  <a:latin typeface="Cambria Math" panose="02040503050406030204" pitchFamily="18" charset="0"/>
                                  <a:ea typeface="Cambria Math" panose="02040503050406030204" pitchFamily="18" charset="0"/>
                                </a:rPr>
                                <m:t>~</m:t>
                              </m:r>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b="0" i="1" smtClean="0">
                                      <a:solidFill>
                                        <a:srgbClr val="424242"/>
                                      </a:solidFill>
                                      <a:latin typeface="Cambria Math" panose="02040503050406030204" pitchFamily="18" charset="0"/>
                                      <a:ea typeface="Cambria Math" panose="02040503050406030204" pitchFamily="18" charset="0"/>
                                    </a:rPr>
                                    <m:t>~</m:t>
                                  </m:r>
                                  <m:r>
                                    <a:rPr lang="en-US" sz="2000" b="0" i="1" smtClean="0">
                                      <a:solidFill>
                                        <a:srgbClr val="424242"/>
                                      </a:solidFill>
                                      <a:latin typeface="Cambria Math" panose="02040503050406030204" pitchFamily="18" charset="0"/>
                                      <a:ea typeface="Cambria Math" panose="02040503050406030204" pitchFamily="18" charset="0"/>
                                    </a:rPr>
                                    <m:t>𝑅</m:t>
                                  </m:r>
                                  <m:r>
                                    <a:rPr lang="en-US" sz="2000" b="0" i="1" smtClean="0">
                                      <a:solidFill>
                                        <a:srgbClr val="424242"/>
                                      </a:solidFill>
                                      <a:latin typeface="Cambria Math" panose="02040503050406030204" pitchFamily="18" charset="0"/>
                                      <a:ea typeface="Cambria Math" panose="02040503050406030204" pitchFamily="18" charset="0"/>
                                    </a:rPr>
                                    <m:t>∨</m:t>
                                  </m:r>
                                  <m:r>
                                    <a:rPr lang="en-US" sz="2000" b="0" i="1" smtClean="0">
                                      <a:solidFill>
                                        <a:srgbClr val="424242"/>
                                      </a:solidFill>
                                      <a:latin typeface="Cambria Math" panose="02040503050406030204" pitchFamily="18" charset="0"/>
                                      <a:ea typeface="Cambria Math" panose="02040503050406030204" pitchFamily="18" charset="0"/>
                                    </a:rPr>
                                    <m:t>𝑄</m:t>
                                  </m:r>
                                </m:e>
                              </m:d>
                            </m:e>
                          </m:d>
                        </m:e>
                      </m:d>
                      <m:r>
                        <a:rPr lang="en-US" sz="2000" b="0" i="1" smtClean="0">
                          <a:solidFill>
                            <a:srgbClr val="424242"/>
                          </a:solidFill>
                          <a:effectLst/>
                          <a:latin typeface="Cambria Math" panose="02040503050406030204" pitchFamily="18" charset="0"/>
                        </a:rPr>
                        <m:t>∨</m:t>
                      </m:r>
                      <m:r>
                        <a:rPr lang="en-US" sz="2000" b="0" i="1" smtClean="0">
                          <a:solidFill>
                            <a:srgbClr val="424242"/>
                          </a:solidFill>
                          <a:effectLst/>
                          <a:latin typeface="Cambria Math" panose="02040503050406030204" pitchFamily="18" charset="0"/>
                        </a:rPr>
                        <m:t>𝑆</m:t>
                      </m:r>
                    </m:oMath>
                  </m:oMathPara>
                </a14:m>
                <a:endParaRPr lang="en-US" sz="2000" dirty="0"/>
              </a:p>
            </p:txBody>
          </p:sp>
        </mc:Choice>
        <mc:Fallback xmlns="">
          <p:sp>
            <p:nvSpPr>
              <p:cNvPr id="10" name="TextBox 9">
                <a:extLst>
                  <a:ext uri="{FF2B5EF4-FFF2-40B4-BE49-F238E27FC236}">
                    <a16:creationId xmlns:a16="http://schemas.microsoft.com/office/drawing/2014/main" id="{1C9CC2EC-8B46-E524-66F3-D13181AA4A80}"/>
                  </a:ext>
                </a:extLst>
              </p:cNvPr>
              <p:cNvSpPr txBox="1">
                <a:spLocks noRot="1" noChangeAspect="1" noMove="1" noResize="1" noEditPoints="1" noAdjustHandles="1" noChangeArrowheads="1" noChangeShapeType="1" noTextEdit="1"/>
              </p:cNvSpPr>
              <p:nvPr/>
            </p:nvSpPr>
            <p:spPr>
              <a:xfrm>
                <a:off x="566932" y="3757771"/>
                <a:ext cx="4994733" cy="552972"/>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B4DB69C-EA87-0AF0-A73C-67C1D89F3625}"/>
                  </a:ext>
                </a:extLst>
              </p:cNvPr>
              <p:cNvSpPr txBox="1"/>
              <p:nvPr/>
            </p:nvSpPr>
            <p:spPr>
              <a:xfrm>
                <a:off x="6158403" y="3449188"/>
                <a:ext cx="3125237" cy="400110"/>
              </a:xfrm>
              <a:prstGeom prst="rect">
                <a:avLst/>
              </a:prstGeom>
              <a:noFill/>
              <a:ln>
                <a:noFill/>
              </a:ln>
            </p:spPr>
            <p:txBody>
              <a:bodyPr wrap="square">
                <a:spAutoFit/>
              </a:bodyPr>
              <a:lstStyle/>
              <a:p>
                <a:pPr>
                  <a:spcAft>
                    <a:spcPts val="1200"/>
                  </a:spcAft>
                </a:pPr>
                <a:r>
                  <a:rPr lang="en-US" sz="2000" dirty="0"/>
                  <a:t>Move negation (</a:t>
                </a:r>
                <a14:m>
                  <m:oMath xmlns:m="http://schemas.openxmlformats.org/officeDocument/2006/math">
                    <m:r>
                      <a:rPr lang="en-US" sz="2000" i="1" dirty="0">
                        <a:latin typeface="Cambria Math" panose="02040503050406030204" pitchFamily="18" charset="0"/>
                      </a:rPr>
                      <m:t>~</m:t>
                    </m:r>
                  </m:oMath>
                </a14:m>
                <a:r>
                  <a:rPr lang="en-US" sz="2000" dirty="0"/>
                  <a:t>) inward</a:t>
                </a:r>
              </a:p>
            </p:txBody>
          </p:sp>
        </mc:Choice>
        <mc:Fallback xmlns="">
          <p:sp>
            <p:nvSpPr>
              <p:cNvPr id="11" name="TextBox 10">
                <a:extLst>
                  <a:ext uri="{FF2B5EF4-FFF2-40B4-BE49-F238E27FC236}">
                    <a16:creationId xmlns:a16="http://schemas.microsoft.com/office/drawing/2014/main" id="{6B4DB69C-EA87-0AF0-A73C-67C1D89F3625}"/>
                  </a:ext>
                </a:extLst>
              </p:cNvPr>
              <p:cNvSpPr txBox="1">
                <a:spLocks noRot="1" noChangeAspect="1" noMove="1" noResize="1" noEditPoints="1" noAdjustHandles="1" noChangeArrowheads="1" noChangeShapeType="1" noTextEdit="1"/>
              </p:cNvSpPr>
              <p:nvPr/>
            </p:nvSpPr>
            <p:spPr>
              <a:xfrm>
                <a:off x="6158403" y="3449188"/>
                <a:ext cx="3125237" cy="400110"/>
              </a:xfrm>
              <a:prstGeom prst="rect">
                <a:avLst/>
              </a:prstGeom>
              <a:blipFill>
                <a:blip r:embed="rId11"/>
                <a:stretch>
                  <a:fillRect l="-1949" t="-9231" b="-2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E68E62-0019-18A4-E11C-03467F3C0A1E}"/>
                  </a:ext>
                </a:extLst>
              </p:cNvPr>
              <p:cNvSpPr txBox="1"/>
              <p:nvPr/>
            </p:nvSpPr>
            <p:spPr>
              <a:xfrm>
                <a:off x="647853" y="4423872"/>
                <a:ext cx="4455644" cy="55297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rgbClr val="424242"/>
                              </a:solidFill>
                              <a:effectLst/>
                              <a:latin typeface="Cambria Math" panose="02040503050406030204" pitchFamily="18" charset="0"/>
                            </a:rPr>
                          </m:ctrlPr>
                        </m:dPr>
                        <m:e>
                          <m:r>
                            <a:rPr lang="en-US" sz="2000" b="0" i="1" smtClean="0">
                              <a:solidFill>
                                <a:srgbClr val="424242"/>
                              </a:solidFill>
                              <a:effectLst/>
                              <a:latin typeface="Cambria Math" panose="02040503050406030204" pitchFamily="18" charset="0"/>
                            </a:rPr>
                            <m:t>𝑃</m:t>
                          </m:r>
                          <m:r>
                            <a:rPr lang="en-US" sz="2000" b="0" i="1" smtClean="0">
                              <a:solidFill>
                                <a:srgbClr val="00B050"/>
                              </a:solidFill>
                              <a:effectLst/>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ea typeface="Cambria Math" panose="02040503050406030204" pitchFamily="18" charset="0"/>
                                </a:rPr>
                              </m:ctrlPr>
                            </m:dPr>
                            <m:e>
                              <m:d>
                                <m:dPr>
                                  <m:ctrlPr>
                                    <a:rPr lang="en-US" sz="2000" b="0" i="1" smtClean="0">
                                      <a:solidFill>
                                        <a:srgbClr val="424242"/>
                                      </a:solidFill>
                                      <a:effectLst/>
                                      <a:latin typeface="Cambria Math" panose="02040503050406030204" pitchFamily="18" charset="0"/>
                                      <a:ea typeface="Cambria Math" panose="02040503050406030204" pitchFamily="18" charset="0"/>
                                    </a:rPr>
                                  </m:ctrlPr>
                                </m:dPr>
                                <m:e>
                                  <m:r>
                                    <a:rPr lang="en-US" sz="2000" i="1">
                                      <a:solidFill>
                                        <a:srgbClr val="424242"/>
                                      </a:solidFill>
                                      <a:latin typeface="Cambria Math" panose="02040503050406030204" pitchFamily="18" charset="0"/>
                                      <a:ea typeface="Cambria Math" panose="02040503050406030204" pitchFamily="18" charset="0"/>
                                    </a:rPr>
                                    <m:t>𝑄</m:t>
                                  </m:r>
                                  <m:r>
                                    <a:rPr lang="en-US" sz="2000" b="0" i="1" smtClean="0">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𝑅</m:t>
                                  </m:r>
                                </m:e>
                              </m:d>
                              <m:r>
                                <a:rPr lang="en-US" sz="2000" b="0" i="1" smtClean="0">
                                  <a:solidFill>
                                    <a:schemeClr val="tx1"/>
                                  </a:solidFill>
                                  <a:latin typeface="Cambria Math" panose="02040503050406030204" pitchFamily="18" charset="0"/>
                                  <a:ea typeface="Cambria Math" panose="02040503050406030204" pitchFamily="18" charset="0"/>
                                </a:rPr>
                                <m:t>∨</m:t>
                              </m:r>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b="0" i="1" smtClean="0">
                                      <a:solidFill>
                                        <a:srgbClr val="424242"/>
                                      </a:solidFill>
                                      <a:latin typeface="Cambria Math" panose="02040503050406030204" pitchFamily="18" charset="0"/>
                                      <a:ea typeface="Cambria Math" panose="02040503050406030204" pitchFamily="18" charset="0"/>
                                    </a:rPr>
                                    <m:t>𝑅</m:t>
                                  </m:r>
                                  <m:r>
                                    <a:rPr lang="en-US" sz="2000" b="0" i="1" smtClean="0">
                                      <a:solidFill>
                                        <a:srgbClr val="424242"/>
                                      </a:solidFill>
                                      <a:latin typeface="Cambria Math" panose="02040503050406030204" pitchFamily="18" charset="0"/>
                                      <a:ea typeface="Cambria Math" panose="02040503050406030204" pitchFamily="18" charset="0"/>
                                    </a:rPr>
                                    <m:t>∧~</m:t>
                                  </m:r>
                                  <m:r>
                                    <a:rPr lang="en-US" sz="2000" b="0" i="1" smtClean="0">
                                      <a:solidFill>
                                        <a:srgbClr val="424242"/>
                                      </a:solidFill>
                                      <a:latin typeface="Cambria Math" panose="02040503050406030204" pitchFamily="18" charset="0"/>
                                      <a:ea typeface="Cambria Math" panose="02040503050406030204" pitchFamily="18" charset="0"/>
                                    </a:rPr>
                                    <m:t>𝑄</m:t>
                                  </m:r>
                                </m:e>
                              </m:d>
                            </m:e>
                          </m:d>
                        </m:e>
                      </m:d>
                      <m:r>
                        <a:rPr lang="en-US" sz="2000" b="0" i="1" smtClean="0">
                          <a:solidFill>
                            <a:srgbClr val="FF0000"/>
                          </a:solidFill>
                          <a:effectLst/>
                          <a:latin typeface="Cambria Math" panose="02040503050406030204" pitchFamily="18" charset="0"/>
                        </a:rPr>
                        <m:t>∨</m:t>
                      </m:r>
                      <m:r>
                        <a:rPr lang="en-US" sz="2000" b="0" i="1" smtClean="0">
                          <a:solidFill>
                            <a:srgbClr val="FF0000"/>
                          </a:solidFill>
                          <a:effectLst/>
                          <a:latin typeface="Cambria Math" panose="02040503050406030204" pitchFamily="18" charset="0"/>
                        </a:rPr>
                        <m:t>𝑆</m:t>
                      </m:r>
                    </m:oMath>
                  </m:oMathPara>
                </a14:m>
                <a:endParaRPr lang="en-US" sz="2000" dirty="0"/>
              </a:p>
            </p:txBody>
          </p:sp>
        </mc:Choice>
        <mc:Fallback xmlns="">
          <p:sp>
            <p:nvSpPr>
              <p:cNvPr id="14" name="TextBox 13">
                <a:extLst>
                  <a:ext uri="{FF2B5EF4-FFF2-40B4-BE49-F238E27FC236}">
                    <a16:creationId xmlns:a16="http://schemas.microsoft.com/office/drawing/2014/main" id="{D4E68E62-0019-18A4-E11C-03467F3C0A1E}"/>
                  </a:ext>
                </a:extLst>
              </p:cNvPr>
              <p:cNvSpPr txBox="1">
                <a:spLocks noRot="1" noChangeAspect="1" noMove="1" noResize="1" noEditPoints="1" noAdjustHandles="1" noChangeArrowheads="1" noChangeShapeType="1" noTextEdit="1"/>
              </p:cNvSpPr>
              <p:nvPr/>
            </p:nvSpPr>
            <p:spPr>
              <a:xfrm>
                <a:off x="647853" y="4423872"/>
                <a:ext cx="4455644" cy="552972"/>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2FA252-DCEF-A90E-89A4-81C58B5E9FC5}"/>
                  </a:ext>
                </a:extLst>
              </p:cNvPr>
              <p:cNvSpPr txBox="1"/>
              <p:nvPr/>
            </p:nvSpPr>
            <p:spPr>
              <a:xfrm>
                <a:off x="6158403" y="4110688"/>
                <a:ext cx="3125237" cy="400110"/>
              </a:xfrm>
              <a:prstGeom prst="rect">
                <a:avLst/>
              </a:prstGeom>
              <a:noFill/>
              <a:ln>
                <a:noFill/>
              </a:ln>
            </p:spPr>
            <p:txBody>
              <a:bodyPr wrap="square">
                <a:spAutoFit/>
              </a:bodyPr>
              <a:lstStyle/>
              <a:p>
                <a:pPr>
                  <a:spcAft>
                    <a:spcPts val="1200"/>
                  </a:spcAft>
                </a:pPr>
                <a:r>
                  <a:rPr lang="en-US" sz="2000" dirty="0"/>
                  <a:t>Move negation (</a:t>
                </a:r>
                <a14:m>
                  <m:oMath xmlns:m="http://schemas.openxmlformats.org/officeDocument/2006/math">
                    <m:r>
                      <a:rPr lang="en-US" sz="2000" i="1" dirty="0">
                        <a:latin typeface="Cambria Math" panose="02040503050406030204" pitchFamily="18" charset="0"/>
                      </a:rPr>
                      <m:t>~</m:t>
                    </m:r>
                  </m:oMath>
                </a14:m>
                <a:r>
                  <a:rPr lang="en-US" sz="2000" dirty="0"/>
                  <a:t>) inward</a:t>
                </a:r>
              </a:p>
            </p:txBody>
          </p:sp>
        </mc:Choice>
        <mc:Fallback xmlns="">
          <p:sp>
            <p:nvSpPr>
              <p:cNvPr id="15" name="TextBox 14">
                <a:extLst>
                  <a:ext uri="{FF2B5EF4-FFF2-40B4-BE49-F238E27FC236}">
                    <a16:creationId xmlns:a16="http://schemas.microsoft.com/office/drawing/2014/main" id="{E82FA252-DCEF-A90E-89A4-81C58B5E9FC5}"/>
                  </a:ext>
                </a:extLst>
              </p:cNvPr>
              <p:cNvSpPr txBox="1">
                <a:spLocks noRot="1" noChangeAspect="1" noMove="1" noResize="1" noEditPoints="1" noAdjustHandles="1" noChangeArrowheads="1" noChangeShapeType="1" noTextEdit="1"/>
              </p:cNvSpPr>
              <p:nvPr/>
            </p:nvSpPr>
            <p:spPr>
              <a:xfrm>
                <a:off x="6158403" y="4110688"/>
                <a:ext cx="3125237" cy="400110"/>
              </a:xfrm>
              <a:prstGeom prst="rect">
                <a:avLst/>
              </a:prstGeom>
              <a:blipFill>
                <a:blip r:embed="rId13"/>
                <a:stretch>
                  <a:fillRect l="-1949"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93C40D-60F5-B082-5D09-0D99056B1DC2}"/>
                  </a:ext>
                </a:extLst>
              </p:cNvPr>
              <p:cNvSpPr txBox="1"/>
              <p:nvPr/>
            </p:nvSpPr>
            <p:spPr>
              <a:xfrm>
                <a:off x="647853" y="5686877"/>
                <a:ext cx="4064311"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424242"/>
                              </a:solidFill>
                              <a:latin typeface="Cambria Math" panose="02040503050406030204" pitchFamily="18" charset="0"/>
                              <a:ea typeface="Cambria Math" panose="02040503050406030204" pitchFamily="18" charset="0"/>
                            </a:rPr>
                          </m:ctrlPr>
                        </m:dPr>
                        <m:e>
                          <m:r>
                            <a:rPr lang="en-US" sz="2000" b="0" i="1" smtClean="0">
                              <a:solidFill>
                                <a:srgbClr val="424242"/>
                              </a:solidFill>
                              <a:latin typeface="Cambria Math" panose="02040503050406030204" pitchFamily="18" charset="0"/>
                              <a:ea typeface="Cambria Math" panose="02040503050406030204" pitchFamily="18" charset="0"/>
                            </a:rPr>
                            <m:t>𝑃</m:t>
                          </m:r>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solidFill>
                                <a:srgbClr val="FF0000"/>
                              </a:solidFill>
                              <a:latin typeface="Cambria Math" panose="02040503050406030204" pitchFamily="18" charset="0"/>
                              <a:ea typeface="Cambria Math" panose="02040503050406030204" pitchFamily="18" charset="0"/>
                            </a:rPr>
                            <m:t>𝑆</m:t>
                          </m:r>
                        </m:e>
                      </m:d>
                      <m:r>
                        <a:rPr lang="en-US" sz="2000" b="0" i="1" smtClean="0">
                          <a:solidFill>
                            <a:srgbClr val="00B050"/>
                          </a:solidFill>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rPr>
                          </m:ctrlPr>
                        </m:dPr>
                        <m:e>
                          <m:r>
                            <a:rPr lang="en-US" sz="2000" b="0" i="1" smtClean="0">
                              <a:solidFill>
                                <a:srgbClr val="7030A0"/>
                              </a:solidFill>
                              <a:latin typeface="Cambria Math" panose="02040503050406030204" pitchFamily="18" charset="0"/>
                            </a:rPr>
                            <m:t>𝑋</m:t>
                          </m:r>
                          <m:r>
                            <a:rPr lang="en-US" sz="2000" i="1" smtClean="0">
                              <a:solidFill>
                                <a:srgbClr val="FF0000"/>
                              </a:solidFill>
                              <a:latin typeface="Cambria Math" panose="02040503050406030204" pitchFamily="18" charset="0"/>
                            </a:rPr>
                            <m:t>∨</m:t>
                          </m:r>
                          <m:r>
                            <a:rPr lang="en-US" sz="2000" i="1" smtClean="0">
                              <a:solidFill>
                                <a:srgbClr val="FF0000"/>
                              </a:solidFill>
                              <a:latin typeface="Cambria Math" panose="02040503050406030204" pitchFamily="18" charset="0"/>
                            </a:rPr>
                            <m:t>𝑆</m:t>
                          </m:r>
                        </m:e>
                      </m:d>
                    </m:oMath>
                  </m:oMathPara>
                </a14:m>
                <a:endParaRPr lang="en-US" sz="2000" dirty="0"/>
              </a:p>
            </p:txBody>
          </p:sp>
        </mc:Choice>
        <mc:Fallback xmlns="">
          <p:sp>
            <p:nvSpPr>
              <p:cNvPr id="16" name="TextBox 15">
                <a:extLst>
                  <a:ext uri="{FF2B5EF4-FFF2-40B4-BE49-F238E27FC236}">
                    <a16:creationId xmlns:a16="http://schemas.microsoft.com/office/drawing/2014/main" id="{3293C40D-60F5-B082-5D09-0D99056B1DC2}"/>
                  </a:ext>
                </a:extLst>
              </p:cNvPr>
              <p:cNvSpPr txBox="1">
                <a:spLocks noRot="1" noChangeAspect="1" noMove="1" noResize="1" noEditPoints="1" noAdjustHandles="1" noChangeArrowheads="1" noChangeShapeType="1" noTextEdit="1"/>
              </p:cNvSpPr>
              <p:nvPr/>
            </p:nvSpPr>
            <p:spPr>
              <a:xfrm>
                <a:off x="647853" y="5686877"/>
                <a:ext cx="4064311" cy="400110"/>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0D5AEFF-050E-4DA9-D41B-1ED8B00F05AF}"/>
                  </a:ext>
                </a:extLst>
              </p:cNvPr>
              <p:cNvSpPr txBox="1"/>
              <p:nvPr/>
            </p:nvSpPr>
            <p:spPr>
              <a:xfrm>
                <a:off x="6158402" y="5369092"/>
                <a:ext cx="3924771" cy="400110"/>
              </a:xfrm>
              <a:prstGeom prst="rect">
                <a:avLst/>
              </a:prstGeom>
              <a:noFill/>
              <a:ln>
                <a:noFill/>
              </a:ln>
            </p:spPr>
            <p:txBody>
              <a:bodyPr wrap="square">
                <a:spAutoFit/>
              </a:bodyPr>
              <a:lstStyle/>
              <a:p>
                <a:pPr>
                  <a:spcAft>
                    <a:spcPts val="1200"/>
                  </a:spcAft>
                </a:pPr>
                <a:r>
                  <a:rPr lang="en-US" sz="2000" dirty="0"/>
                  <a:t>Apply distributive laws: </a:t>
                </a:r>
                <a14:m>
                  <m:oMath xmlns:m="http://schemas.openxmlformats.org/officeDocument/2006/math">
                    <m:r>
                      <a:rPr lang="en-US" sz="2000" i="1" dirty="0">
                        <a:latin typeface="Cambria Math" panose="02040503050406030204" pitchFamily="18" charset="0"/>
                      </a:rPr>
                      <m:t>∨</m:t>
                    </m:r>
                  </m:oMath>
                </a14:m>
                <a:r>
                  <a:rPr lang="en-US" sz="2000" dirty="0"/>
                  <a:t> over </a:t>
                </a:r>
                <a14:m>
                  <m:oMath xmlns:m="http://schemas.openxmlformats.org/officeDocument/2006/math">
                    <m:r>
                      <a:rPr lang="en-US" sz="2000" i="1">
                        <a:latin typeface="Cambria Math" panose="02040503050406030204" pitchFamily="18" charset="0"/>
                      </a:rPr>
                      <m:t>∧</m:t>
                    </m:r>
                  </m:oMath>
                </a14:m>
                <a:endParaRPr lang="en-US" sz="2000" dirty="0"/>
              </a:p>
            </p:txBody>
          </p:sp>
        </mc:Choice>
        <mc:Fallback xmlns="">
          <p:sp>
            <p:nvSpPr>
              <p:cNvPr id="17" name="TextBox 16">
                <a:extLst>
                  <a:ext uri="{FF2B5EF4-FFF2-40B4-BE49-F238E27FC236}">
                    <a16:creationId xmlns:a16="http://schemas.microsoft.com/office/drawing/2014/main" id="{10D5AEFF-050E-4DA9-D41B-1ED8B00F05AF}"/>
                  </a:ext>
                </a:extLst>
              </p:cNvPr>
              <p:cNvSpPr txBox="1">
                <a:spLocks noRot="1" noChangeAspect="1" noMove="1" noResize="1" noEditPoints="1" noAdjustHandles="1" noChangeArrowheads="1" noChangeShapeType="1" noTextEdit="1"/>
              </p:cNvSpPr>
              <p:nvPr/>
            </p:nvSpPr>
            <p:spPr>
              <a:xfrm>
                <a:off x="6158402" y="5369092"/>
                <a:ext cx="3924771" cy="400110"/>
              </a:xfrm>
              <a:prstGeom prst="rect">
                <a:avLst/>
              </a:prstGeom>
              <a:blipFill>
                <a:blip r:embed="rId15"/>
                <a:stretch>
                  <a:fillRect l="-1553" t="-9231" b="-2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C3D46ED-D3D8-E68A-E81E-CA3E890EAA17}"/>
                  </a:ext>
                </a:extLst>
              </p:cNvPr>
              <p:cNvSpPr txBox="1"/>
              <p:nvPr/>
            </p:nvSpPr>
            <p:spPr>
              <a:xfrm>
                <a:off x="6158402" y="4794360"/>
                <a:ext cx="3924771" cy="400110"/>
              </a:xfrm>
              <a:prstGeom prst="rect">
                <a:avLst/>
              </a:prstGeom>
              <a:noFill/>
              <a:ln>
                <a:noFill/>
              </a:ln>
            </p:spPr>
            <p:txBody>
              <a:bodyPr wrap="square">
                <a:spAutoFit/>
              </a:bodyPr>
              <a:lstStyle/>
              <a:p>
                <a:pPr>
                  <a:spcAft>
                    <a:spcPts val="1200"/>
                  </a:spcAft>
                </a:pPr>
                <a:r>
                  <a:rPr lang="en-US" sz="2000" dirty="0"/>
                  <a:t>Let </a:t>
                </a:r>
                <a14:m>
                  <m:oMath xmlns:m="http://schemas.openxmlformats.org/officeDocument/2006/math">
                    <m:r>
                      <a:rPr lang="en-US" sz="2000" b="0" i="1" smtClean="0">
                        <a:solidFill>
                          <a:srgbClr val="7030A0"/>
                        </a:solidFill>
                        <a:latin typeface="Cambria Math" panose="02040503050406030204" pitchFamily="18" charset="0"/>
                      </a:rPr>
                      <m:t>𝑋</m:t>
                    </m:r>
                  </m:oMath>
                </a14:m>
                <a:r>
                  <a:rPr lang="en-US" sz="2000" dirty="0"/>
                  <a:t> be </a:t>
                </a:r>
                <a14:m>
                  <m:oMath xmlns:m="http://schemas.openxmlformats.org/officeDocument/2006/math">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i="1">
                            <a:solidFill>
                              <a:srgbClr val="424242"/>
                            </a:solidFill>
                            <a:latin typeface="Cambria Math" panose="02040503050406030204" pitchFamily="18" charset="0"/>
                            <a:ea typeface="Cambria Math" panose="02040503050406030204" pitchFamily="18" charset="0"/>
                          </a:rPr>
                          <m:t>𝑄</m:t>
                        </m:r>
                        <m:r>
                          <a:rPr lang="en-US" sz="2000" i="1">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𝑅</m:t>
                        </m:r>
                      </m:e>
                    </m:d>
                    <m:r>
                      <a:rPr lang="en-US" sz="2000" i="1">
                        <a:latin typeface="Cambria Math" panose="02040503050406030204" pitchFamily="18" charset="0"/>
                        <a:ea typeface="Cambria Math" panose="02040503050406030204" pitchFamily="18" charset="0"/>
                      </a:rPr>
                      <m:t>∨</m:t>
                    </m:r>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i="1">
                            <a:solidFill>
                              <a:srgbClr val="424242"/>
                            </a:solidFill>
                            <a:latin typeface="Cambria Math" panose="02040503050406030204" pitchFamily="18" charset="0"/>
                            <a:ea typeface="Cambria Math" panose="02040503050406030204" pitchFamily="18" charset="0"/>
                          </a:rPr>
                          <m:t>𝑅</m:t>
                        </m:r>
                        <m:r>
                          <a:rPr lang="en-US" sz="2000" i="1">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𝑄</m:t>
                        </m:r>
                      </m:e>
                    </m:d>
                  </m:oMath>
                </a14:m>
                <a:endParaRPr lang="en-US" sz="2000" dirty="0"/>
              </a:p>
            </p:txBody>
          </p:sp>
        </mc:Choice>
        <mc:Fallback xmlns="">
          <p:sp>
            <p:nvSpPr>
              <p:cNvPr id="27" name="TextBox 26">
                <a:extLst>
                  <a:ext uri="{FF2B5EF4-FFF2-40B4-BE49-F238E27FC236}">
                    <a16:creationId xmlns:a16="http://schemas.microsoft.com/office/drawing/2014/main" id="{8C3D46ED-D3D8-E68A-E81E-CA3E890EAA17}"/>
                  </a:ext>
                </a:extLst>
              </p:cNvPr>
              <p:cNvSpPr txBox="1">
                <a:spLocks noRot="1" noChangeAspect="1" noMove="1" noResize="1" noEditPoints="1" noAdjustHandles="1" noChangeArrowheads="1" noChangeShapeType="1" noTextEdit="1"/>
              </p:cNvSpPr>
              <p:nvPr/>
            </p:nvSpPr>
            <p:spPr>
              <a:xfrm>
                <a:off x="6158402" y="4794360"/>
                <a:ext cx="3924771" cy="400110"/>
              </a:xfrm>
              <a:prstGeom prst="rect">
                <a:avLst/>
              </a:prstGeom>
              <a:blipFill>
                <a:blip r:embed="rId17"/>
                <a:stretch>
                  <a:fillRect l="-1553"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77D618B-C5DE-16E0-6BEF-FD10C22AF118}"/>
                  </a:ext>
                </a:extLst>
              </p:cNvPr>
              <p:cNvSpPr txBox="1"/>
              <p:nvPr/>
            </p:nvSpPr>
            <p:spPr>
              <a:xfrm>
                <a:off x="647853" y="5066425"/>
                <a:ext cx="4455644"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rgbClr val="424242"/>
                              </a:solidFill>
                              <a:effectLst/>
                              <a:latin typeface="Cambria Math" panose="02040503050406030204" pitchFamily="18" charset="0"/>
                            </a:rPr>
                          </m:ctrlPr>
                        </m:dPr>
                        <m:e>
                          <m:r>
                            <a:rPr lang="en-US" sz="2000" b="0" i="1" smtClean="0">
                              <a:solidFill>
                                <a:srgbClr val="424242"/>
                              </a:solidFill>
                              <a:effectLst/>
                              <a:latin typeface="Cambria Math" panose="02040503050406030204" pitchFamily="18" charset="0"/>
                            </a:rPr>
                            <m:t>𝑃</m:t>
                          </m:r>
                          <m:r>
                            <a:rPr lang="en-US" sz="2000" b="0" i="1" smtClean="0">
                              <a:solidFill>
                                <a:srgbClr val="00B050"/>
                              </a:solidFill>
                              <a:effectLst/>
                              <a:latin typeface="Cambria Math" panose="02040503050406030204" pitchFamily="18" charset="0"/>
                              <a:ea typeface="Cambria Math" panose="02040503050406030204" pitchFamily="18" charset="0"/>
                            </a:rPr>
                            <m:t>∧</m:t>
                          </m:r>
                          <m:r>
                            <a:rPr lang="en-US" sz="2000" b="0" i="1" smtClean="0">
                              <a:solidFill>
                                <a:srgbClr val="7030A0"/>
                              </a:solidFill>
                              <a:effectLst/>
                              <a:latin typeface="Cambria Math" panose="02040503050406030204" pitchFamily="18" charset="0"/>
                              <a:ea typeface="Cambria Math" panose="02040503050406030204" pitchFamily="18" charset="0"/>
                            </a:rPr>
                            <m:t>𝑋</m:t>
                          </m:r>
                        </m:e>
                      </m:d>
                      <m:r>
                        <a:rPr lang="en-US" sz="2000" b="0" i="1" smtClean="0">
                          <a:solidFill>
                            <a:srgbClr val="FF0000"/>
                          </a:solidFill>
                          <a:effectLst/>
                          <a:latin typeface="Cambria Math" panose="02040503050406030204" pitchFamily="18" charset="0"/>
                        </a:rPr>
                        <m:t>∨</m:t>
                      </m:r>
                      <m:r>
                        <a:rPr lang="en-US" sz="2000" b="0" i="1" smtClean="0">
                          <a:solidFill>
                            <a:srgbClr val="FF0000"/>
                          </a:solidFill>
                          <a:effectLst/>
                          <a:latin typeface="Cambria Math" panose="02040503050406030204" pitchFamily="18" charset="0"/>
                        </a:rPr>
                        <m:t>𝑆</m:t>
                      </m:r>
                    </m:oMath>
                  </m:oMathPara>
                </a14:m>
                <a:endParaRPr lang="en-US" sz="2000" dirty="0"/>
              </a:p>
            </p:txBody>
          </p:sp>
        </mc:Choice>
        <mc:Fallback xmlns="">
          <p:sp>
            <p:nvSpPr>
              <p:cNvPr id="28" name="TextBox 27">
                <a:extLst>
                  <a:ext uri="{FF2B5EF4-FFF2-40B4-BE49-F238E27FC236}">
                    <a16:creationId xmlns:a16="http://schemas.microsoft.com/office/drawing/2014/main" id="{777D618B-C5DE-16E0-6BEF-FD10C22AF118}"/>
                  </a:ext>
                </a:extLst>
              </p:cNvPr>
              <p:cNvSpPr txBox="1">
                <a:spLocks noRot="1" noChangeAspect="1" noMove="1" noResize="1" noEditPoints="1" noAdjustHandles="1" noChangeArrowheads="1" noChangeShapeType="1" noTextEdit="1"/>
              </p:cNvSpPr>
              <p:nvPr/>
            </p:nvSpPr>
            <p:spPr>
              <a:xfrm>
                <a:off x="647853" y="5066425"/>
                <a:ext cx="4455644" cy="400110"/>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929B03-4FB1-BDD6-1D16-B9F04880E6F0}"/>
                  </a:ext>
                </a:extLst>
              </p:cNvPr>
              <p:cNvSpPr txBox="1"/>
              <p:nvPr/>
            </p:nvSpPr>
            <p:spPr>
              <a:xfrm>
                <a:off x="136772" y="1709851"/>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8C929B03-4FB1-BDD6-1D16-B9F04880E6F0}"/>
                  </a:ext>
                </a:extLst>
              </p:cNvPr>
              <p:cNvSpPr txBox="1">
                <a:spLocks noRot="1" noChangeAspect="1" noMove="1" noResize="1" noEditPoints="1" noAdjustHandles="1" noChangeArrowheads="1" noChangeShapeType="1" noTextEdit="1"/>
              </p:cNvSpPr>
              <p:nvPr/>
            </p:nvSpPr>
            <p:spPr>
              <a:xfrm>
                <a:off x="136772" y="1709851"/>
                <a:ext cx="640702" cy="369332"/>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E167DB-673D-C545-65E4-9CCA6D71F238}"/>
                  </a:ext>
                </a:extLst>
              </p:cNvPr>
              <p:cNvSpPr txBox="1"/>
              <p:nvPr/>
            </p:nvSpPr>
            <p:spPr>
              <a:xfrm>
                <a:off x="136772" y="2428519"/>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D0E167DB-673D-C545-65E4-9CCA6D71F238}"/>
                  </a:ext>
                </a:extLst>
              </p:cNvPr>
              <p:cNvSpPr txBox="1">
                <a:spLocks noRot="1" noChangeAspect="1" noMove="1" noResize="1" noEditPoints="1" noAdjustHandles="1" noChangeArrowheads="1" noChangeShapeType="1" noTextEdit="1"/>
              </p:cNvSpPr>
              <p:nvPr/>
            </p:nvSpPr>
            <p:spPr>
              <a:xfrm>
                <a:off x="136772" y="2428519"/>
                <a:ext cx="640702" cy="369332"/>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7149BB-B56E-5222-38C0-3CF58F7DD642}"/>
                  </a:ext>
                </a:extLst>
              </p:cNvPr>
              <p:cNvSpPr txBox="1"/>
              <p:nvPr/>
            </p:nvSpPr>
            <p:spPr>
              <a:xfrm>
                <a:off x="136772" y="3123778"/>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497149BB-B56E-5222-38C0-3CF58F7DD642}"/>
                  </a:ext>
                </a:extLst>
              </p:cNvPr>
              <p:cNvSpPr txBox="1">
                <a:spLocks noRot="1" noChangeAspect="1" noMove="1" noResize="1" noEditPoints="1" noAdjustHandles="1" noChangeArrowheads="1" noChangeShapeType="1" noTextEdit="1"/>
              </p:cNvSpPr>
              <p:nvPr/>
            </p:nvSpPr>
            <p:spPr>
              <a:xfrm>
                <a:off x="136772" y="3123778"/>
                <a:ext cx="640702" cy="369332"/>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06B240-0884-1F93-384A-AC483B7C66B2}"/>
                  </a:ext>
                </a:extLst>
              </p:cNvPr>
              <p:cNvSpPr txBox="1"/>
              <p:nvPr/>
            </p:nvSpPr>
            <p:spPr>
              <a:xfrm>
                <a:off x="136772" y="3849591"/>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1706B240-0884-1F93-384A-AC483B7C66B2}"/>
                  </a:ext>
                </a:extLst>
              </p:cNvPr>
              <p:cNvSpPr txBox="1">
                <a:spLocks noRot="1" noChangeAspect="1" noMove="1" noResize="1" noEditPoints="1" noAdjustHandles="1" noChangeArrowheads="1" noChangeShapeType="1" noTextEdit="1"/>
              </p:cNvSpPr>
              <p:nvPr/>
            </p:nvSpPr>
            <p:spPr>
              <a:xfrm>
                <a:off x="136772" y="3849591"/>
                <a:ext cx="640702" cy="369332"/>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A42782F-BC4F-2B1B-CDC3-CC6E96C5BA5D}"/>
                  </a:ext>
                </a:extLst>
              </p:cNvPr>
              <p:cNvSpPr txBox="1"/>
              <p:nvPr/>
            </p:nvSpPr>
            <p:spPr>
              <a:xfrm>
                <a:off x="136772" y="4503918"/>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CA42782F-BC4F-2B1B-CDC3-CC6E96C5BA5D}"/>
                  </a:ext>
                </a:extLst>
              </p:cNvPr>
              <p:cNvSpPr txBox="1">
                <a:spLocks noRot="1" noChangeAspect="1" noMove="1" noResize="1" noEditPoints="1" noAdjustHandles="1" noChangeArrowheads="1" noChangeShapeType="1" noTextEdit="1"/>
              </p:cNvSpPr>
              <p:nvPr/>
            </p:nvSpPr>
            <p:spPr>
              <a:xfrm>
                <a:off x="136772" y="4503918"/>
                <a:ext cx="640702" cy="369332"/>
              </a:xfrm>
              <a:prstGeom prst="rect">
                <a:avLst/>
              </a:prstGeom>
              <a:blipFill>
                <a:blip r:embed="rId2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D47F9D-9CA4-80B2-6FBC-610781676B9F}"/>
                  </a:ext>
                </a:extLst>
              </p:cNvPr>
              <p:cNvSpPr txBox="1"/>
              <p:nvPr/>
            </p:nvSpPr>
            <p:spPr>
              <a:xfrm>
                <a:off x="136772" y="5081814"/>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EAD47F9D-9CA4-80B2-6FBC-610781676B9F}"/>
                  </a:ext>
                </a:extLst>
              </p:cNvPr>
              <p:cNvSpPr txBox="1">
                <a:spLocks noRot="1" noChangeAspect="1" noMove="1" noResize="1" noEditPoints="1" noAdjustHandles="1" noChangeArrowheads="1" noChangeShapeType="1" noTextEdit="1"/>
              </p:cNvSpPr>
              <p:nvPr/>
            </p:nvSpPr>
            <p:spPr>
              <a:xfrm>
                <a:off x="136772" y="5081814"/>
                <a:ext cx="640702" cy="369332"/>
              </a:xfrm>
              <a:prstGeom prst="rect">
                <a:avLst/>
              </a:prstGeom>
              <a:blipFill>
                <a:blip r:embed="rId2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D95588B-3BB3-37A5-360A-903923775A9A}"/>
                  </a:ext>
                </a:extLst>
              </p:cNvPr>
              <p:cNvSpPr txBox="1"/>
              <p:nvPr/>
            </p:nvSpPr>
            <p:spPr>
              <a:xfrm>
                <a:off x="136772" y="5699101"/>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BD95588B-3BB3-37A5-360A-903923775A9A}"/>
                  </a:ext>
                </a:extLst>
              </p:cNvPr>
              <p:cNvSpPr txBox="1">
                <a:spLocks noRot="1" noChangeAspect="1" noMove="1" noResize="1" noEditPoints="1" noAdjustHandles="1" noChangeArrowheads="1" noChangeShapeType="1" noTextEdit="1"/>
              </p:cNvSpPr>
              <p:nvPr/>
            </p:nvSpPr>
            <p:spPr>
              <a:xfrm>
                <a:off x="136772" y="5699101"/>
                <a:ext cx="640702" cy="369332"/>
              </a:xfrm>
              <a:prstGeom prst="rect">
                <a:avLst/>
              </a:prstGeom>
              <a:blipFill>
                <a:blip r:embed="rId25"/>
                <a:stretch>
                  <a:fillRect/>
                </a:stretch>
              </a:blipFill>
              <a:ln>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9A2482BE-3BE3-FDC2-581C-411411C31906}"/>
              </a:ext>
            </a:extLst>
          </p:cNvPr>
          <p:cNvSpPr txBox="1"/>
          <p:nvPr/>
        </p:nvSpPr>
        <p:spPr>
          <a:xfrm>
            <a:off x="-39541" y="6265183"/>
            <a:ext cx="1374787" cy="523220"/>
          </a:xfrm>
          <a:prstGeom prst="rect">
            <a:avLst/>
          </a:prstGeom>
          <a:noFill/>
          <a:ln>
            <a:noFill/>
          </a:ln>
        </p:spPr>
        <p:txBody>
          <a:bodyPr wrap="square">
            <a:spAutoFit/>
          </a:bodyPr>
          <a:lstStyle/>
          <a:p>
            <a:r>
              <a:rPr lang="en-US" sz="1400" dirty="0"/>
              <a:t>Remember to link expressions</a:t>
            </a:r>
          </a:p>
        </p:txBody>
      </p:sp>
    </p:spTree>
    <p:extLst>
      <p:ext uri="{BB962C8B-B14F-4D97-AF65-F5344CB8AC3E}">
        <p14:creationId xmlns:p14="http://schemas.microsoft.com/office/powerpoint/2010/main" val="264468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5" grpId="0"/>
      <p:bldP spid="6" grpId="0"/>
      <p:bldP spid="8" grpId="0"/>
      <p:bldP spid="10" grpId="0"/>
      <p:bldP spid="11" grpId="0"/>
      <p:bldP spid="14" grpId="0"/>
      <p:bldP spid="15" grpId="0"/>
      <p:bldP spid="16" grpId="0"/>
      <p:bldP spid="17" grpId="0"/>
      <p:bldP spid="27" grpId="0"/>
      <p:bldP spid="28" grpId="0"/>
      <p:bldP spid="7" grpId="0"/>
      <p:bldP spid="9" grpId="0"/>
      <p:bldP spid="12" grpId="0"/>
      <p:bldP spid="13" grpId="0"/>
      <p:bldP spid="18" grpId="0"/>
      <p:bldP spid="19" grpId="0"/>
      <p:bldP spid="20" grpId="0"/>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3EF3-7E13-B626-B3D1-3D6F7F3C176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F7F72F08-C4CB-7C7E-FE11-2822C0195A8E}"/>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Converting to CNF II</a:t>
            </a:r>
          </a:p>
        </p:txBody>
      </p:sp>
      <p:pic>
        <p:nvPicPr>
          <p:cNvPr id="2" name="Picture 1">
            <a:extLst>
              <a:ext uri="{FF2B5EF4-FFF2-40B4-BE49-F238E27FC236}">
                <a16:creationId xmlns:a16="http://schemas.microsoft.com/office/drawing/2014/main" id="{93489D7B-959F-EDA5-9D43-EE1751B5DF13}"/>
              </a:ext>
            </a:extLst>
          </p:cNvPr>
          <p:cNvPicPr>
            <a:picLocks noChangeAspect="1"/>
          </p:cNvPicPr>
          <p:nvPr/>
        </p:nvPicPr>
        <p:blipFill>
          <a:blip r:embed="rId2"/>
          <a:stretch>
            <a:fillRect/>
          </a:stretch>
        </p:blipFill>
        <p:spPr>
          <a:xfrm>
            <a:off x="9668457" y="103738"/>
            <a:ext cx="2523543" cy="127319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311008-FE6C-6359-CD0C-0854F3C695C0}"/>
                  </a:ext>
                </a:extLst>
              </p:cNvPr>
              <p:cNvSpPr txBox="1"/>
              <p:nvPr/>
            </p:nvSpPr>
            <p:spPr>
              <a:xfrm>
                <a:off x="402221" y="952127"/>
                <a:ext cx="2217267"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424242"/>
                              </a:solidFill>
                              <a:latin typeface="Cambria Math" panose="02040503050406030204" pitchFamily="18" charset="0"/>
                              <a:ea typeface="Cambria Math" panose="02040503050406030204" pitchFamily="18" charset="0"/>
                            </a:rPr>
                          </m:ctrlPr>
                        </m:dPr>
                        <m:e>
                          <m:r>
                            <a:rPr lang="en-US" sz="2000" b="0" i="1" smtClean="0">
                              <a:solidFill>
                                <a:srgbClr val="424242"/>
                              </a:solidFill>
                              <a:latin typeface="Cambria Math" panose="02040503050406030204" pitchFamily="18" charset="0"/>
                              <a:ea typeface="Cambria Math" panose="02040503050406030204" pitchFamily="18" charset="0"/>
                            </a:rPr>
                            <m:t>𝑃</m:t>
                          </m:r>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solidFill>
                                <a:srgbClr val="FF0000"/>
                              </a:solidFill>
                              <a:latin typeface="Cambria Math" panose="02040503050406030204" pitchFamily="18" charset="0"/>
                              <a:ea typeface="Cambria Math" panose="02040503050406030204" pitchFamily="18" charset="0"/>
                            </a:rPr>
                            <m:t>𝑆</m:t>
                          </m:r>
                        </m:e>
                      </m:d>
                      <m:r>
                        <a:rPr lang="en-US" sz="2000" b="0" i="1" smtClean="0">
                          <a:solidFill>
                            <a:srgbClr val="00B050"/>
                          </a:solidFill>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rPr>
                          </m:ctrlPr>
                        </m:dPr>
                        <m:e>
                          <m:r>
                            <a:rPr lang="en-US" sz="2000" b="0" i="1" smtClean="0">
                              <a:solidFill>
                                <a:srgbClr val="7030A0"/>
                              </a:solidFill>
                              <a:latin typeface="Cambria Math" panose="02040503050406030204" pitchFamily="18" charset="0"/>
                            </a:rPr>
                            <m:t>𝑋</m:t>
                          </m:r>
                          <m:r>
                            <a:rPr lang="en-US" sz="2000" i="1" smtClean="0">
                              <a:solidFill>
                                <a:srgbClr val="FF0000"/>
                              </a:solidFill>
                              <a:latin typeface="Cambria Math" panose="02040503050406030204" pitchFamily="18" charset="0"/>
                            </a:rPr>
                            <m:t>∨</m:t>
                          </m:r>
                          <m:r>
                            <a:rPr lang="en-US" sz="2000" i="1" smtClean="0">
                              <a:solidFill>
                                <a:srgbClr val="FF0000"/>
                              </a:solidFill>
                              <a:latin typeface="Cambria Math" panose="02040503050406030204" pitchFamily="18" charset="0"/>
                            </a:rPr>
                            <m:t>𝑆</m:t>
                          </m:r>
                        </m:e>
                      </m:d>
                    </m:oMath>
                  </m:oMathPara>
                </a14:m>
                <a:endParaRPr lang="en-US" sz="2000" dirty="0"/>
              </a:p>
            </p:txBody>
          </p:sp>
        </mc:Choice>
        <mc:Fallback xmlns="">
          <p:sp>
            <p:nvSpPr>
              <p:cNvPr id="19" name="TextBox 18">
                <a:extLst>
                  <a:ext uri="{FF2B5EF4-FFF2-40B4-BE49-F238E27FC236}">
                    <a16:creationId xmlns:a16="http://schemas.microsoft.com/office/drawing/2014/main" id="{BF311008-FE6C-6359-CD0C-0854F3C695C0}"/>
                  </a:ext>
                </a:extLst>
              </p:cNvPr>
              <p:cNvSpPr txBox="1">
                <a:spLocks noRot="1" noChangeAspect="1" noMove="1" noResize="1" noEditPoints="1" noAdjustHandles="1" noChangeArrowheads="1" noChangeShapeType="1" noTextEdit="1"/>
              </p:cNvSpPr>
              <p:nvPr/>
            </p:nvSpPr>
            <p:spPr>
              <a:xfrm>
                <a:off x="402221" y="952127"/>
                <a:ext cx="2217267" cy="400110"/>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79AD60F-DBA0-AD55-8C15-AE2D0D9327AA}"/>
                  </a:ext>
                </a:extLst>
              </p:cNvPr>
              <p:cNvSpPr txBox="1"/>
              <p:nvPr/>
            </p:nvSpPr>
            <p:spPr>
              <a:xfrm>
                <a:off x="4201369" y="1218329"/>
                <a:ext cx="1322354" cy="400110"/>
              </a:xfrm>
              <a:prstGeom prst="rect">
                <a:avLst/>
              </a:prstGeom>
              <a:noFill/>
              <a:ln>
                <a:noFill/>
              </a:ln>
            </p:spPr>
            <p:txBody>
              <a:bodyPr wrap="square">
                <a:spAutoFit/>
              </a:bodyPr>
              <a:lstStyle/>
              <a:p>
                <a:pPr>
                  <a:spcAft>
                    <a:spcPts val="1200"/>
                  </a:spcAft>
                </a:pPr>
                <a:r>
                  <a:rPr lang="en-US" sz="2000" dirty="0"/>
                  <a:t>Handle </a:t>
                </a:r>
                <a14:m>
                  <m:oMath xmlns:m="http://schemas.openxmlformats.org/officeDocument/2006/math">
                    <m:r>
                      <a:rPr lang="en-US" sz="2000" b="0" i="1" smtClean="0">
                        <a:solidFill>
                          <a:srgbClr val="7030A0"/>
                        </a:solidFill>
                        <a:latin typeface="Cambria Math" panose="02040503050406030204" pitchFamily="18" charset="0"/>
                      </a:rPr>
                      <m:t>𝑋</m:t>
                    </m:r>
                  </m:oMath>
                </a14:m>
                <a:r>
                  <a:rPr lang="en-US" sz="2000" dirty="0"/>
                  <a:t>:</a:t>
                </a:r>
              </a:p>
            </p:txBody>
          </p:sp>
        </mc:Choice>
        <mc:Fallback xmlns="">
          <p:sp>
            <p:nvSpPr>
              <p:cNvPr id="26" name="TextBox 25">
                <a:extLst>
                  <a:ext uri="{FF2B5EF4-FFF2-40B4-BE49-F238E27FC236}">
                    <a16:creationId xmlns:a16="http://schemas.microsoft.com/office/drawing/2014/main" id="{379AD60F-DBA0-AD55-8C15-AE2D0D9327AA}"/>
                  </a:ext>
                </a:extLst>
              </p:cNvPr>
              <p:cNvSpPr txBox="1">
                <a:spLocks noRot="1" noChangeAspect="1" noMove="1" noResize="1" noEditPoints="1" noAdjustHandles="1" noChangeArrowheads="1" noChangeShapeType="1" noTextEdit="1"/>
              </p:cNvSpPr>
              <p:nvPr/>
            </p:nvSpPr>
            <p:spPr>
              <a:xfrm>
                <a:off x="4201369" y="1218329"/>
                <a:ext cx="1322354" cy="400110"/>
              </a:xfrm>
              <a:prstGeom prst="rect">
                <a:avLst/>
              </a:prstGeom>
              <a:blipFill>
                <a:blip r:embed="rId4"/>
                <a:stretch>
                  <a:fillRect l="-4608" t="-9231" b="-2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C500A8-63A8-524A-A0D6-056294DCE6AD}"/>
                  </a:ext>
                </a:extLst>
              </p:cNvPr>
              <p:cNvSpPr txBox="1"/>
              <p:nvPr/>
            </p:nvSpPr>
            <p:spPr>
              <a:xfrm>
                <a:off x="4452566" y="1609027"/>
                <a:ext cx="2985597"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𝑋</m:t>
                      </m:r>
                      <m:r>
                        <a:rPr lang="en-US" sz="2000" b="0" i="1" smtClean="0">
                          <a:solidFill>
                            <a:schemeClr val="tx1"/>
                          </a:solidFill>
                          <a:latin typeface="Cambria Math" panose="02040503050406030204" pitchFamily="18" charset="0"/>
                        </a:rPr>
                        <m:t>≡</m:t>
                      </m:r>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i="1">
                              <a:solidFill>
                                <a:srgbClr val="424242"/>
                              </a:solidFill>
                              <a:latin typeface="Cambria Math" panose="02040503050406030204" pitchFamily="18" charset="0"/>
                              <a:ea typeface="Cambria Math" panose="02040503050406030204" pitchFamily="18" charset="0"/>
                            </a:rPr>
                            <m:t>𝑄</m:t>
                          </m:r>
                          <m:r>
                            <a:rPr lang="en-US" sz="2000" i="1">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𝑅</m:t>
                          </m:r>
                        </m:e>
                      </m:d>
                      <m:r>
                        <a:rPr lang="en-US" sz="2000" i="1" smtClean="0">
                          <a:solidFill>
                            <a:srgbClr val="00B050"/>
                          </a:solidFill>
                          <a:latin typeface="Cambria Math" panose="02040503050406030204" pitchFamily="18" charset="0"/>
                          <a:ea typeface="Cambria Math" panose="02040503050406030204" pitchFamily="18" charset="0"/>
                        </a:rPr>
                        <m:t>∨</m:t>
                      </m:r>
                      <m:d>
                        <m:dPr>
                          <m:ctrlPr>
                            <a:rPr lang="en-US" sz="2000" i="1">
                              <a:solidFill>
                                <a:srgbClr val="00B050"/>
                              </a:solidFill>
                              <a:latin typeface="Cambria Math" panose="02040503050406030204" pitchFamily="18" charset="0"/>
                              <a:ea typeface="Cambria Math" panose="02040503050406030204" pitchFamily="18" charset="0"/>
                            </a:rPr>
                          </m:ctrlPr>
                        </m:dPr>
                        <m:e>
                          <m:r>
                            <a:rPr lang="en-US" sz="2000" i="1">
                              <a:solidFill>
                                <a:srgbClr val="00B050"/>
                              </a:solidFill>
                              <a:latin typeface="Cambria Math" panose="02040503050406030204" pitchFamily="18" charset="0"/>
                              <a:ea typeface="Cambria Math" panose="02040503050406030204" pitchFamily="18" charset="0"/>
                            </a:rPr>
                            <m:t>𝑅</m:t>
                          </m:r>
                          <m:r>
                            <a:rPr lang="en-US" sz="2000" i="1">
                              <a:solidFill>
                                <a:srgbClr val="00B050"/>
                              </a:solidFill>
                              <a:latin typeface="Cambria Math" panose="02040503050406030204" pitchFamily="18" charset="0"/>
                              <a:ea typeface="Cambria Math" panose="02040503050406030204" pitchFamily="18" charset="0"/>
                            </a:rPr>
                            <m:t>∧~</m:t>
                          </m:r>
                          <m:r>
                            <a:rPr lang="en-US" sz="2000" i="1">
                              <a:solidFill>
                                <a:srgbClr val="00B050"/>
                              </a:solidFill>
                              <a:latin typeface="Cambria Math" panose="02040503050406030204" pitchFamily="18" charset="0"/>
                              <a:ea typeface="Cambria Math" panose="02040503050406030204" pitchFamily="18" charset="0"/>
                            </a:rPr>
                            <m:t>𝑄</m:t>
                          </m:r>
                        </m:e>
                      </m:d>
                    </m:oMath>
                  </m:oMathPara>
                </a14:m>
                <a:endParaRPr lang="en-US" sz="2000" dirty="0"/>
              </a:p>
            </p:txBody>
          </p:sp>
        </mc:Choice>
        <mc:Fallback xmlns="">
          <p:sp>
            <p:nvSpPr>
              <p:cNvPr id="27" name="TextBox 26">
                <a:extLst>
                  <a:ext uri="{FF2B5EF4-FFF2-40B4-BE49-F238E27FC236}">
                    <a16:creationId xmlns:a16="http://schemas.microsoft.com/office/drawing/2014/main" id="{1AC500A8-63A8-524A-A0D6-056294DCE6AD}"/>
                  </a:ext>
                </a:extLst>
              </p:cNvPr>
              <p:cNvSpPr txBox="1">
                <a:spLocks noRot="1" noChangeAspect="1" noMove="1" noResize="1" noEditPoints="1" noAdjustHandles="1" noChangeArrowheads="1" noChangeShapeType="1" noTextEdit="1"/>
              </p:cNvSpPr>
              <p:nvPr/>
            </p:nvSpPr>
            <p:spPr>
              <a:xfrm>
                <a:off x="4452566" y="1609027"/>
                <a:ext cx="2985597" cy="400110"/>
              </a:xfrm>
              <a:prstGeom prst="rect">
                <a:avLst/>
              </a:prstGeom>
              <a:blipFill>
                <a:blip r:embed="rId5"/>
                <a:stretch>
                  <a:fillRect b="-757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E9F41F8-F3F5-A596-2DCF-932D3B1FDC57}"/>
                  </a:ext>
                </a:extLst>
              </p:cNvPr>
              <p:cNvSpPr txBox="1"/>
              <p:nvPr/>
            </p:nvSpPr>
            <p:spPr>
              <a:xfrm>
                <a:off x="8446920" y="1870206"/>
                <a:ext cx="3584374" cy="400110"/>
              </a:xfrm>
              <a:prstGeom prst="rect">
                <a:avLst/>
              </a:prstGeom>
              <a:noFill/>
              <a:ln>
                <a:noFill/>
              </a:ln>
            </p:spPr>
            <p:txBody>
              <a:bodyPr wrap="square">
                <a:spAutoFit/>
              </a:bodyPr>
              <a:lstStyle/>
              <a:p>
                <a:pPr>
                  <a:spcAft>
                    <a:spcPts val="1200"/>
                  </a:spcAft>
                </a:pPr>
                <a:r>
                  <a:rPr lang="en-US" sz="2000" dirty="0"/>
                  <a:t>Apply distributive laws: </a:t>
                </a:r>
                <a14:m>
                  <m:oMath xmlns:m="http://schemas.openxmlformats.org/officeDocument/2006/math">
                    <m:r>
                      <a:rPr lang="en-US" sz="2000" i="1" dirty="0">
                        <a:latin typeface="Cambria Math" panose="02040503050406030204" pitchFamily="18" charset="0"/>
                      </a:rPr>
                      <m:t>∨</m:t>
                    </m:r>
                  </m:oMath>
                </a14:m>
                <a:r>
                  <a:rPr lang="en-US" sz="2000" dirty="0"/>
                  <a:t> over </a:t>
                </a:r>
                <a14:m>
                  <m:oMath xmlns:m="http://schemas.openxmlformats.org/officeDocument/2006/math">
                    <m:r>
                      <a:rPr lang="en-US" sz="2000" i="1">
                        <a:latin typeface="Cambria Math" panose="02040503050406030204" pitchFamily="18" charset="0"/>
                      </a:rPr>
                      <m:t>∧</m:t>
                    </m:r>
                  </m:oMath>
                </a14:m>
                <a:endParaRPr lang="en-US" sz="2000" dirty="0"/>
              </a:p>
            </p:txBody>
          </p:sp>
        </mc:Choice>
        <mc:Fallback xmlns="">
          <p:sp>
            <p:nvSpPr>
              <p:cNvPr id="31" name="TextBox 30">
                <a:extLst>
                  <a:ext uri="{FF2B5EF4-FFF2-40B4-BE49-F238E27FC236}">
                    <a16:creationId xmlns:a16="http://schemas.microsoft.com/office/drawing/2014/main" id="{1E9F41F8-F3F5-A596-2DCF-932D3B1FDC57}"/>
                  </a:ext>
                </a:extLst>
              </p:cNvPr>
              <p:cNvSpPr txBox="1">
                <a:spLocks noRot="1" noChangeAspect="1" noMove="1" noResize="1" noEditPoints="1" noAdjustHandles="1" noChangeArrowheads="1" noChangeShapeType="1" noTextEdit="1"/>
              </p:cNvSpPr>
              <p:nvPr/>
            </p:nvSpPr>
            <p:spPr>
              <a:xfrm>
                <a:off x="8446920" y="1870206"/>
                <a:ext cx="3584374" cy="400110"/>
              </a:xfrm>
              <a:prstGeom prst="rect">
                <a:avLst/>
              </a:prstGeom>
              <a:blipFill>
                <a:blip r:embed="rId6"/>
                <a:stretch>
                  <a:fillRect l="-1871" t="-9231" b="-27692"/>
                </a:stretch>
              </a:blipFill>
              <a:ln>
                <a:noFill/>
              </a:ln>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E192AC7D-9DAF-CB7C-8DEE-C1FEF5A1A0BF}"/>
              </a:ext>
            </a:extLst>
          </p:cNvPr>
          <p:cNvCxnSpPr/>
          <p:nvPr/>
        </p:nvCxnSpPr>
        <p:spPr>
          <a:xfrm>
            <a:off x="1165183" y="1441100"/>
            <a:ext cx="2692926" cy="0"/>
          </a:xfrm>
          <a:prstGeom prst="line">
            <a:avLst/>
          </a:prstGeom>
          <a:ln w="254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D400762-3C50-2941-9852-CDC08C83EC38}"/>
                  </a:ext>
                </a:extLst>
              </p:cNvPr>
              <p:cNvSpPr txBox="1"/>
              <p:nvPr/>
            </p:nvSpPr>
            <p:spPr>
              <a:xfrm>
                <a:off x="4368746" y="2237383"/>
                <a:ext cx="3963570" cy="43973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i="1">
                              <a:solidFill>
                                <a:srgbClr val="424242"/>
                              </a:solidFill>
                              <a:latin typeface="Cambria Math" panose="02040503050406030204" pitchFamily="18" charset="0"/>
                              <a:ea typeface="Cambria Math" panose="02040503050406030204" pitchFamily="18" charset="0"/>
                            </a:rPr>
                            <m:t>𝑄</m:t>
                          </m:r>
                          <m:r>
                            <a:rPr lang="en-US" sz="2000" i="1">
                              <a:solidFill>
                                <a:srgbClr val="00B050"/>
                              </a:solidFill>
                              <a:latin typeface="Cambria Math" panose="02040503050406030204" pitchFamily="18" charset="0"/>
                              <a:ea typeface="Cambria Math" panose="02040503050406030204" pitchFamily="18" charset="0"/>
                            </a:rPr>
                            <m:t>∨</m:t>
                          </m:r>
                          <m:d>
                            <m:dPr>
                              <m:ctrlPr>
                                <a:rPr lang="en-US" sz="2000" i="1" smtClean="0">
                                  <a:solidFill>
                                    <a:srgbClr val="00B050"/>
                                  </a:solidFill>
                                  <a:latin typeface="Cambria Math" panose="02040503050406030204" pitchFamily="18" charset="0"/>
                                  <a:ea typeface="Cambria Math" panose="02040503050406030204" pitchFamily="18" charset="0"/>
                                </a:rPr>
                              </m:ctrlPr>
                            </m:dPr>
                            <m:e>
                              <m:r>
                                <a:rPr lang="en-US" sz="2000" i="1">
                                  <a:solidFill>
                                    <a:srgbClr val="00B050"/>
                                  </a:solidFill>
                                  <a:latin typeface="Cambria Math" panose="02040503050406030204" pitchFamily="18" charset="0"/>
                                  <a:ea typeface="Cambria Math" panose="02040503050406030204" pitchFamily="18" charset="0"/>
                                </a:rPr>
                                <m:t>𝑅</m:t>
                              </m:r>
                              <m:r>
                                <a:rPr lang="en-US" sz="2000" i="1">
                                  <a:solidFill>
                                    <a:srgbClr val="00B050"/>
                                  </a:solidFill>
                                  <a:latin typeface="Cambria Math" panose="02040503050406030204" pitchFamily="18" charset="0"/>
                                  <a:ea typeface="Cambria Math" panose="02040503050406030204" pitchFamily="18" charset="0"/>
                                </a:rPr>
                                <m:t>∧~</m:t>
                              </m:r>
                              <m:r>
                                <a:rPr lang="en-US" sz="2000" i="1">
                                  <a:solidFill>
                                    <a:srgbClr val="00B050"/>
                                  </a:solidFill>
                                  <a:latin typeface="Cambria Math" panose="02040503050406030204" pitchFamily="18" charset="0"/>
                                  <a:ea typeface="Cambria Math" panose="02040503050406030204" pitchFamily="18" charset="0"/>
                                </a:rPr>
                                <m:t>𝑄</m:t>
                              </m:r>
                            </m:e>
                          </m:d>
                        </m:e>
                      </m:d>
                      <m:r>
                        <a:rPr lang="en-US" sz="2000" i="1">
                          <a:solidFill>
                            <a:srgbClr val="424242"/>
                          </a:solidFill>
                          <a:latin typeface="Cambria Math" panose="02040503050406030204" pitchFamily="18" charset="0"/>
                          <a:ea typeface="Cambria Math" panose="02040503050406030204" pitchFamily="18" charset="0"/>
                        </a:rPr>
                        <m:t>∧</m:t>
                      </m:r>
                      <m:d>
                        <m:dPr>
                          <m:ctrlPr>
                            <a:rPr lang="en-US" sz="2000" i="1" smtClean="0">
                              <a:solidFill>
                                <a:srgbClr val="424242"/>
                              </a:solidFill>
                              <a:latin typeface="Cambria Math" panose="02040503050406030204" pitchFamily="18" charset="0"/>
                              <a:ea typeface="Cambria Math" panose="02040503050406030204" pitchFamily="18" charset="0"/>
                            </a:rPr>
                          </m:ctrlPr>
                        </m:dPr>
                        <m:e>
                          <m:r>
                            <a:rPr lang="en-US" sz="2000" i="1">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𝑅</m:t>
                          </m:r>
                          <m:r>
                            <a:rPr lang="en-US" sz="2000" i="1">
                              <a:solidFill>
                                <a:srgbClr val="00B050"/>
                              </a:solidFill>
                              <a:latin typeface="Cambria Math" panose="02040503050406030204" pitchFamily="18" charset="0"/>
                              <a:ea typeface="Cambria Math" panose="02040503050406030204" pitchFamily="18" charset="0"/>
                            </a:rPr>
                            <m:t>∨</m:t>
                          </m:r>
                          <m:d>
                            <m:dPr>
                              <m:ctrlPr>
                                <a:rPr lang="en-US" sz="2000" i="1" smtClean="0">
                                  <a:solidFill>
                                    <a:srgbClr val="00B050"/>
                                  </a:solidFill>
                                  <a:latin typeface="Cambria Math" panose="02040503050406030204" pitchFamily="18" charset="0"/>
                                  <a:ea typeface="Cambria Math" panose="02040503050406030204" pitchFamily="18" charset="0"/>
                                </a:rPr>
                              </m:ctrlPr>
                            </m:dPr>
                            <m:e>
                              <m:r>
                                <a:rPr lang="en-US" sz="2000" i="1">
                                  <a:solidFill>
                                    <a:srgbClr val="00B050"/>
                                  </a:solidFill>
                                  <a:latin typeface="Cambria Math" panose="02040503050406030204" pitchFamily="18" charset="0"/>
                                  <a:ea typeface="Cambria Math" panose="02040503050406030204" pitchFamily="18" charset="0"/>
                                </a:rPr>
                                <m:t>𝑅</m:t>
                              </m:r>
                              <m:r>
                                <a:rPr lang="en-US" sz="2000" i="1">
                                  <a:solidFill>
                                    <a:srgbClr val="00B050"/>
                                  </a:solidFill>
                                  <a:latin typeface="Cambria Math" panose="02040503050406030204" pitchFamily="18" charset="0"/>
                                  <a:ea typeface="Cambria Math" panose="02040503050406030204" pitchFamily="18" charset="0"/>
                                </a:rPr>
                                <m:t>∧~</m:t>
                              </m:r>
                              <m:r>
                                <a:rPr lang="en-US" sz="2000" i="1">
                                  <a:solidFill>
                                    <a:srgbClr val="00B050"/>
                                  </a:solidFill>
                                  <a:latin typeface="Cambria Math" panose="02040503050406030204" pitchFamily="18" charset="0"/>
                                  <a:ea typeface="Cambria Math" panose="02040503050406030204" pitchFamily="18" charset="0"/>
                                </a:rPr>
                                <m:t>𝑄</m:t>
                              </m:r>
                            </m:e>
                          </m:d>
                        </m:e>
                      </m:d>
                    </m:oMath>
                  </m:oMathPara>
                </a14:m>
                <a:endParaRPr lang="en-US" sz="2000" dirty="0"/>
              </a:p>
            </p:txBody>
          </p:sp>
        </mc:Choice>
        <mc:Fallback xmlns="">
          <p:sp>
            <p:nvSpPr>
              <p:cNvPr id="36" name="TextBox 35">
                <a:extLst>
                  <a:ext uri="{FF2B5EF4-FFF2-40B4-BE49-F238E27FC236}">
                    <a16:creationId xmlns:a16="http://schemas.microsoft.com/office/drawing/2014/main" id="{6D400762-3C50-2941-9852-CDC08C83EC38}"/>
                  </a:ext>
                </a:extLst>
              </p:cNvPr>
              <p:cNvSpPr txBox="1">
                <a:spLocks noRot="1" noChangeAspect="1" noMove="1" noResize="1" noEditPoints="1" noAdjustHandles="1" noChangeArrowheads="1" noChangeShapeType="1" noTextEdit="1"/>
              </p:cNvSpPr>
              <p:nvPr/>
            </p:nvSpPr>
            <p:spPr>
              <a:xfrm>
                <a:off x="4368746" y="2237383"/>
                <a:ext cx="3963570" cy="439736"/>
              </a:xfrm>
              <a:prstGeom prst="rect">
                <a:avLst/>
              </a:prstGeom>
              <a:blipFill>
                <a:blip r:embed="rId7"/>
                <a:stretch>
                  <a:fillRect b="-5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D9C9D3-3171-4E73-49C1-26C204954051}"/>
                  </a:ext>
                </a:extLst>
              </p:cNvPr>
              <p:cNvSpPr txBox="1"/>
              <p:nvPr/>
            </p:nvSpPr>
            <p:spPr>
              <a:xfrm>
                <a:off x="4368746" y="2939670"/>
                <a:ext cx="5472330" cy="43973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chemeClr val="tx1"/>
                              </a:solidFill>
                              <a:latin typeface="Cambria Math" panose="02040503050406030204" pitchFamily="18" charset="0"/>
                              <a:ea typeface="Cambria Math" panose="02040503050406030204" pitchFamily="18" charset="0"/>
                            </a:rPr>
                          </m:ctrlPr>
                        </m:dPr>
                        <m:e>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𝑄</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𝑅</m:t>
                              </m:r>
                            </m:e>
                          </m:d>
                          <m:r>
                            <a:rPr lang="en-US" sz="2000" i="1">
                              <a:solidFill>
                                <a:schemeClr val="tx1"/>
                              </a:solidFill>
                              <a:latin typeface="Cambria Math" panose="02040503050406030204" pitchFamily="18" charset="0"/>
                              <a:ea typeface="Cambria Math" panose="02040503050406030204" pitchFamily="18" charset="0"/>
                            </a:rPr>
                            <m:t>∧</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𝑄</m:t>
                              </m:r>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𝑄</m:t>
                              </m:r>
                            </m:e>
                          </m:d>
                        </m:e>
                      </m:d>
                      <m:r>
                        <a:rPr lang="en-US" sz="2000" b="0" i="1" smtClean="0">
                          <a:solidFill>
                            <a:schemeClr val="tx1"/>
                          </a:solidFill>
                          <a:latin typeface="Cambria Math" panose="02040503050406030204" pitchFamily="18" charset="0"/>
                          <a:ea typeface="Cambria Math" panose="02040503050406030204" pitchFamily="18" charset="0"/>
                        </a:rPr>
                        <m:t>∧</m:t>
                      </m:r>
                      <m:d>
                        <m:dPr>
                          <m:ctrlPr>
                            <a:rPr lang="en-US" sz="2000" b="0" i="1" smtClean="0">
                              <a:solidFill>
                                <a:schemeClr val="tx1"/>
                              </a:solidFill>
                              <a:latin typeface="Cambria Math" panose="02040503050406030204" pitchFamily="18" charset="0"/>
                              <a:ea typeface="Cambria Math" panose="02040503050406030204" pitchFamily="18" charset="0"/>
                            </a:rPr>
                          </m:ctrlPr>
                        </m:dPr>
                        <m:e>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i="1">
                                  <a:solidFill>
                                    <a:srgbClr val="424242"/>
                                  </a:solidFill>
                                  <a:latin typeface="Cambria Math" panose="02040503050406030204" pitchFamily="18" charset="0"/>
                                  <a:ea typeface="Cambria Math" panose="02040503050406030204" pitchFamily="18" charset="0"/>
                                </a:rPr>
                                <m:t>~</m:t>
                              </m:r>
                              <m:r>
                                <a:rPr lang="en-US" sz="2000" i="1">
                                  <a:solidFill>
                                    <a:srgbClr val="424242"/>
                                  </a:solidFill>
                                  <a:latin typeface="Cambria Math" panose="02040503050406030204" pitchFamily="18" charset="0"/>
                                  <a:ea typeface="Cambria Math" panose="02040503050406030204" pitchFamily="18" charset="0"/>
                                </a:rPr>
                                <m:t>𝑅</m:t>
                              </m:r>
                              <m:r>
                                <a:rPr lang="en-US" sz="2000" i="1">
                                  <a:solidFill>
                                    <a:srgbClr val="00B050"/>
                                  </a:solidFill>
                                  <a:latin typeface="Cambria Math" panose="02040503050406030204" pitchFamily="18" charset="0"/>
                                  <a:ea typeface="Cambria Math" panose="02040503050406030204" pitchFamily="18" charset="0"/>
                                </a:rPr>
                                <m:t>∨</m:t>
                              </m:r>
                              <m:r>
                                <a:rPr lang="en-US" sz="2000" i="1">
                                  <a:solidFill>
                                    <a:srgbClr val="00B050"/>
                                  </a:solidFill>
                                  <a:latin typeface="Cambria Math" panose="02040503050406030204" pitchFamily="18" charset="0"/>
                                  <a:ea typeface="Cambria Math" panose="02040503050406030204" pitchFamily="18" charset="0"/>
                                </a:rPr>
                                <m:t>𝑅</m:t>
                              </m:r>
                            </m:e>
                          </m:d>
                          <m:r>
                            <a:rPr lang="en-US" sz="2000" i="1">
                              <a:solidFill>
                                <a:srgbClr val="424242"/>
                              </a:solidFill>
                              <a:latin typeface="Cambria Math" panose="02040503050406030204" pitchFamily="18" charset="0"/>
                              <a:ea typeface="Cambria Math" panose="02040503050406030204" pitchFamily="18" charset="0"/>
                            </a:rPr>
                            <m:t>∧</m:t>
                          </m:r>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i="1">
                                  <a:solidFill>
                                    <a:srgbClr val="00B050"/>
                                  </a:solidFill>
                                  <a:latin typeface="Cambria Math" panose="02040503050406030204" pitchFamily="18" charset="0"/>
                                  <a:ea typeface="Cambria Math" panose="02040503050406030204" pitchFamily="18" charset="0"/>
                                </a:rPr>
                                <m:t>~</m:t>
                              </m:r>
                              <m:r>
                                <a:rPr lang="en-US" sz="2000" i="1">
                                  <a:solidFill>
                                    <a:srgbClr val="00B050"/>
                                  </a:solidFill>
                                  <a:latin typeface="Cambria Math" panose="02040503050406030204" pitchFamily="18" charset="0"/>
                                  <a:ea typeface="Cambria Math" panose="02040503050406030204" pitchFamily="18" charset="0"/>
                                </a:rPr>
                                <m:t>𝑅</m:t>
                              </m:r>
                              <m:r>
                                <a:rPr lang="en-US" sz="2000" b="0" i="1" smtClean="0">
                                  <a:solidFill>
                                    <a:srgbClr val="00B050"/>
                                  </a:solidFill>
                                  <a:latin typeface="Cambria Math" panose="02040503050406030204" pitchFamily="18" charset="0"/>
                                  <a:ea typeface="Cambria Math" panose="02040503050406030204" pitchFamily="18" charset="0"/>
                                </a:rPr>
                                <m:t>∨</m:t>
                              </m:r>
                              <m:r>
                                <a:rPr lang="en-US" sz="2000" i="1">
                                  <a:solidFill>
                                    <a:srgbClr val="00B050"/>
                                  </a:solidFill>
                                  <a:latin typeface="Cambria Math" panose="02040503050406030204" pitchFamily="18" charset="0"/>
                                  <a:ea typeface="Cambria Math" panose="02040503050406030204" pitchFamily="18" charset="0"/>
                                </a:rPr>
                                <m:t>~</m:t>
                              </m:r>
                              <m:r>
                                <a:rPr lang="en-US" sz="2000" i="1">
                                  <a:solidFill>
                                    <a:srgbClr val="00B050"/>
                                  </a:solidFill>
                                  <a:latin typeface="Cambria Math" panose="02040503050406030204" pitchFamily="18" charset="0"/>
                                  <a:ea typeface="Cambria Math" panose="02040503050406030204" pitchFamily="18" charset="0"/>
                                </a:rPr>
                                <m:t>𝑄</m:t>
                              </m:r>
                            </m:e>
                          </m:d>
                        </m:e>
                      </m:d>
                    </m:oMath>
                  </m:oMathPara>
                </a14:m>
                <a:endParaRPr lang="en-US" sz="2000" dirty="0"/>
              </a:p>
            </p:txBody>
          </p:sp>
        </mc:Choice>
        <mc:Fallback xmlns="">
          <p:sp>
            <p:nvSpPr>
              <p:cNvPr id="37" name="TextBox 36">
                <a:extLst>
                  <a:ext uri="{FF2B5EF4-FFF2-40B4-BE49-F238E27FC236}">
                    <a16:creationId xmlns:a16="http://schemas.microsoft.com/office/drawing/2014/main" id="{30D9C9D3-3171-4E73-49C1-26C204954051}"/>
                  </a:ext>
                </a:extLst>
              </p:cNvPr>
              <p:cNvSpPr txBox="1">
                <a:spLocks noRot="1" noChangeAspect="1" noMove="1" noResize="1" noEditPoints="1" noAdjustHandles="1" noChangeArrowheads="1" noChangeShapeType="1" noTextEdit="1"/>
              </p:cNvSpPr>
              <p:nvPr/>
            </p:nvSpPr>
            <p:spPr>
              <a:xfrm>
                <a:off x="4368746" y="2939670"/>
                <a:ext cx="5472330" cy="439736"/>
              </a:xfrm>
              <a:prstGeom prst="rect">
                <a:avLst/>
              </a:prstGeom>
              <a:blipFill>
                <a:blip r:embed="rId8"/>
                <a:stretch>
                  <a:fillRect b="-5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704B54-CC7D-A098-4A9F-417FA28E5A46}"/>
                  </a:ext>
                </a:extLst>
              </p:cNvPr>
              <p:cNvSpPr txBox="1"/>
              <p:nvPr/>
            </p:nvSpPr>
            <p:spPr>
              <a:xfrm>
                <a:off x="8446920" y="2546847"/>
                <a:ext cx="3584374" cy="400110"/>
              </a:xfrm>
              <a:prstGeom prst="rect">
                <a:avLst/>
              </a:prstGeom>
              <a:noFill/>
              <a:ln>
                <a:noFill/>
              </a:ln>
            </p:spPr>
            <p:txBody>
              <a:bodyPr wrap="square">
                <a:spAutoFit/>
              </a:bodyPr>
              <a:lstStyle/>
              <a:p>
                <a:pPr>
                  <a:spcAft>
                    <a:spcPts val="1200"/>
                  </a:spcAft>
                </a:pPr>
                <a:r>
                  <a:rPr lang="en-US" sz="2000" dirty="0"/>
                  <a:t>Apply distributive laws: </a:t>
                </a:r>
                <a14:m>
                  <m:oMath xmlns:m="http://schemas.openxmlformats.org/officeDocument/2006/math">
                    <m:r>
                      <a:rPr lang="en-US" sz="2000" i="1" dirty="0">
                        <a:latin typeface="Cambria Math" panose="02040503050406030204" pitchFamily="18" charset="0"/>
                      </a:rPr>
                      <m:t>∨</m:t>
                    </m:r>
                  </m:oMath>
                </a14:m>
                <a:r>
                  <a:rPr lang="en-US" sz="2000" dirty="0"/>
                  <a:t> over </a:t>
                </a:r>
                <a14:m>
                  <m:oMath xmlns:m="http://schemas.openxmlformats.org/officeDocument/2006/math">
                    <m:r>
                      <a:rPr lang="en-US" sz="2000" i="1">
                        <a:latin typeface="Cambria Math" panose="02040503050406030204" pitchFamily="18" charset="0"/>
                      </a:rPr>
                      <m:t>∧</m:t>
                    </m:r>
                  </m:oMath>
                </a14:m>
                <a:endParaRPr lang="en-US" sz="2000" dirty="0"/>
              </a:p>
            </p:txBody>
          </p:sp>
        </mc:Choice>
        <mc:Fallback xmlns="">
          <p:sp>
            <p:nvSpPr>
              <p:cNvPr id="38" name="TextBox 37">
                <a:extLst>
                  <a:ext uri="{FF2B5EF4-FFF2-40B4-BE49-F238E27FC236}">
                    <a16:creationId xmlns:a16="http://schemas.microsoft.com/office/drawing/2014/main" id="{8C704B54-CC7D-A098-4A9F-417FA28E5A46}"/>
                  </a:ext>
                </a:extLst>
              </p:cNvPr>
              <p:cNvSpPr txBox="1">
                <a:spLocks noRot="1" noChangeAspect="1" noMove="1" noResize="1" noEditPoints="1" noAdjustHandles="1" noChangeArrowheads="1" noChangeShapeType="1" noTextEdit="1"/>
              </p:cNvSpPr>
              <p:nvPr/>
            </p:nvSpPr>
            <p:spPr>
              <a:xfrm>
                <a:off x="8446920" y="2546847"/>
                <a:ext cx="3584374" cy="400110"/>
              </a:xfrm>
              <a:prstGeom prst="rect">
                <a:avLst/>
              </a:prstGeom>
              <a:blipFill>
                <a:blip r:embed="rId9"/>
                <a:stretch>
                  <a:fillRect l="-1871" t="-9231" b="-2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2589AAC-7509-AE18-450D-420B4C13EB8A}"/>
                  </a:ext>
                </a:extLst>
              </p:cNvPr>
              <p:cNvSpPr txBox="1"/>
              <p:nvPr/>
            </p:nvSpPr>
            <p:spPr>
              <a:xfrm>
                <a:off x="4368746" y="3652977"/>
                <a:ext cx="5015130"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𝑄</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𝑅</m:t>
                          </m:r>
                        </m:e>
                      </m:d>
                      <m:r>
                        <a:rPr lang="en-US" sz="2000" i="1">
                          <a:solidFill>
                            <a:schemeClr val="tx1"/>
                          </a:solidFill>
                          <a:latin typeface="Cambria Math" panose="02040503050406030204" pitchFamily="18" charset="0"/>
                          <a:ea typeface="Cambria Math" panose="02040503050406030204" pitchFamily="18" charset="0"/>
                        </a:rPr>
                        <m:t>∧</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𝑄</m:t>
                          </m:r>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𝑄</m:t>
                          </m:r>
                        </m:e>
                      </m:d>
                      <m:r>
                        <a:rPr lang="en-US" sz="2000" i="1">
                          <a:solidFill>
                            <a:schemeClr val="tx1"/>
                          </a:solidFill>
                          <a:latin typeface="Cambria Math" panose="02040503050406030204" pitchFamily="18" charset="0"/>
                          <a:ea typeface="Cambria Math" panose="02040503050406030204" pitchFamily="18" charset="0"/>
                        </a:rPr>
                        <m:t>∧</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𝑅</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𝑅</m:t>
                          </m:r>
                        </m:e>
                      </m:d>
                      <m:r>
                        <a:rPr lang="en-US" sz="2000" i="1">
                          <a:solidFill>
                            <a:schemeClr val="tx1"/>
                          </a:solidFill>
                          <a:latin typeface="Cambria Math" panose="02040503050406030204" pitchFamily="18" charset="0"/>
                          <a:ea typeface="Cambria Math" panose="02040503050406030204" pitchFamily="18" charset="0"/>
                        </a:rPr>
                        <m:t>∧</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𝑅</m:t>
                          </m:r>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𝑄</m:t>
                          </m:r>
                        </m:e>
                      </m:d>
                    </m:oMath>
                  </m:oMathPara>
                </a14:m>
                <a:endParaRPr lang="en-US" sz="2000" dirty="0">
                  <a:solidFill>
                    <a:schemeClr val="tx1"/>
                  </a:solidFill>
                </a:endParaRPr>
              </a:p>
            </p:txBody>
          </p:sp>
        </mc:Choice>
        <mc:Fallback xmlns="">
          <p:sp>
            <p:nvSpPr>
              <p:cNvPr id="40" name="TextBox 39">
                <a:extLst>
                  <a:ext uri="{FF2B5EF4-FFF2-40B4-BE49-F238E27FC236}">
                    <a16:creationId xmlns:a16="http://schemas.microsoft.com/office/drawing/2014/main" id="{92589AAC-7509-AE18-450D-420B4C13EB8A}"/>
                  </a:ext>
                </a:extLst>
              </p:cNvPr>
              <p:cNvSpPr txBox="1">
                <a:spLocks noRot="1" noChangeAspect="1" noMove="1" noResize="1" noEditPoints="1" noAdjustHandles="1" noChangeArrowheads="1" noChangeShapeType="1" noTextEdit="1"/>
              </p:cNvSpPr>
              <p:nvPr/>
            </p:nvSpPr>
            <p:spPr>
              <a:xfrm>
                <a:off x="4368746" y="3652977"/>
                <a:ext cx="5015130" cy="400110"/>
              </a:xfrm>
              <a:prstGeom prst="rect">
                <a:avLst/>
              </a:prstGeom>
              <a:blipFill>
                <a:blip r:embed="rId10"/>
                <a:stretch>
                  <a:fillRect b="-909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A270216-7B96-0516-20AD-35C6136E1931}"/>
                  </a:ext>
                </a:extLst>
              </p:cNvPr>
              <p:cNvSpPr txBox="1"/>
              <p:nvPr/>
            </p:nvSpPr>
            <p:spPr>
              <a:xfrm>
                <a:off x="10033124" y="3379406"/>
                <a:ext cx="1998170" cy="400110"/>
              </a:xfrm>
              <a:prstGeom prst="rect">
                <a:avLst/>
              </a:prstGeom>
              <a:noFill/>
              <a:ln>
                <a:noFill/>
              </a:ln>
            </p:spPr>
            <p:txBody>
              <a:bodyPr wrap="square">
                <a:spAutoFit/>
              </a:bodyPr>
              <a:lstStyle/>
              <a:p>
                <a:pPr>
                  <a:spcAft>
                    <a:spcPts val="1200"/>
                  </a:spcAft>
                </a:pPr>
                <a:r>
                  <a:rPr lang="en-US" sz="2000" dirty="0"/>
                  <a:t>Associativity of </a:t>
                </a:r>
                <a14:m>
                  <m:oMath xmlns:m="http://schemas.openxmlformats.org/officeDocument/2006/math">
                    <m:r>
                      <a:rPr lang="en-US" sz="2000" i="1">
                        <a:latin typeface="Cambria Math" panose="02040503050406030204" pitchFamily="18" charset="0"/>
                      </a:rPr>
                      <m:t>∧</m:t>
                    </m:r>
                  </m:oMath>
                </a14:m>
                <a:endParaRPr lang="en-US" sz="2000" dirty="0"/>
              </a:p>
            </p:txBody>
          </p:sp>
        </mc:Choice>
        <mc:Fallback xmlns="">
          <p:sp>
            <p:nvSpPr>
              <p:cNvPr id="41" name="TextBox 40">
                <a:extLst>
                  <a:ext uri="{FF2B5EF4-FFF2-40B4-BE49-F238E27FC236}">
                    <a16:creationId xmlns:a16="http://schemas.microsoft.com/office/drawing/2014/main" id="{FA270216-7B96-0516-20AD-35C6136E1931}"/>
                  </a:ext>
                </a:extLst>
              </p:cNvPr>
              <p:cNvSpPr txBox="1">
                <a:spLocks noRot="1" noChangeAspect="1" noMove="1" noResize="1" noEditPoints="1" noAdjustHandles="1" noChangeArrowheads="1" noChangeShapeType="1" noTextEdit="1"/>
              </p:cNvSpPr>
              <p:nvPr/>
            </p:nvSpPr>
            <p:spPr>
              <a:xfrm>
                <a:off x="10033124" y="3379406"/>
                <a:ext cx="1998170" cy="400110"/>
              </a:xfrm>
              <a:prstGeom prst="rect">
                <a:avLst/>
              </a:prstGeom>
              <a:blipFill>
                <a:blip r:embed="rId11"/>
                <a:stretch>
                  <a:fillRect l="-3354"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0C20BD-84C0-5710-A8DA-13744E8C7389}"/>
                  </a:ext>
                </a:extLst>
              </p:cNvPr>
              <p:cNvSpPr txBox="1"/>
              <p:nvPr/>
            </p:nvSpPr>
            <p:spPr>
              <a:xfrm>
                <a:off x="4368746" y="4303142"/>
                <a:ext cx="2473821"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𝑄</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m:t>
                          </m:r>
                        </m:e>
                      </m:d>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𝑄</m:t>
                          </m:r>
                        </m:e>
                      </m:d>
                    </m:oMath>
                  </m:oMathPara>
                </a14:m>
                <a:endParaRPr lang="en-US" sz="2000" dirty="0"/>
              </a:p>
            </p:txBody>
          </p:sp>
        </mc:Choice>
        <mc:Fallback xmlns="">
          <p:sp>
            <p:nvSpPr>
              <p:cNvPr id="43" name="TextBox 42">
                <a:extLst>
                  <a:ext uri="{FF2B5EF4-FFF2-40B4-BE49-F238E27FC236}">
                    <a16:creationId xmlns:a16="http://schemas.microsoft.com/office/drawing/2014/main" id="{080C20BD-84C0-5710-A8DA-13744E8C7389}"/>
                  </a:ext>
                </a:extLst>
              </p:cNvPr>
              <p:cNvSpPr txBox="1">
                <a:spLocks noRot="1" noChangeAspect="1" noMove="1" noResize="1" noEditPoints="1" noAdjustHandles="1" noChangeArrowheads="1" noChangeShapeType="1" noTextEdit="1"/>
              </p:cNvSpPr>
              <p:nvPr/>
            </p:nvSpPr>
            <p:spPr>
              <a:xfrm>
                <a:off x="4368746" y="4303142"/>
                <a:ext cx="2473821" cy="400110"/>
              </a:xfrm>
              <a:prstGeom prst="rect">
                <a:avLst/>
              </a:prstGeom>
              <a:blipFill>
                <a:blip r:embed="rId12"/>
                <a:stretch>
                  <a:fillRect b="-7576"/>
                </a:stretch>
              </a:blipFill>
              <a:ln>
                <a:noFill/>
              </a:ln>
            </p:spPr>
            <p:txBody>
              <a:bodyPr/>
              <a:lstStyle/>
              <a:p>
                <a:r>
                  <a:rPr lang="en-US">
                    <a:noFill/>
                  </a:rPr>
                  <a:t> </a:t>
                </a:r>
              </a:p>
            </p:txBody>
          </p:sp>
        </mc:Fallback>
      </mc:AlternateContent>
      <p:sp>
        <p:nvSpPr>
          <p:cNvPr id="44" name="TextBox 43">
            <a:extLst>
              <a:ext uri="{FF2B5EF4-FFF2-40B4-BE49-F238E27FC236}">
                <a16:creationId xmlns:a16="http://schemas.microsoft.com/office/drawing/2014/main" id="{4298DFF5-9821-2C12-ED14-63D044113E62}"/>
              </a:ext>
            </a:extLst>
          </p:cNvPr>
          <p:cNvSpPr txBox="1"/>
          <p:nvPr/>
        </p:nvSpPr>
        <p:spPr>
          <a:xfrm>
            <a:off x="9710053" y="3959527"/>
            <a:ext cx="2315411" cy="400110"/>
          </a:xfrm>
          <a:prstGeom prst="rect">
            <a:avLst/>
          </a:prstGeom>
          <a:noFill/>
          <a:ln>
            <a:noFill/>
          </a:ln>
        </p:spPr>
        <p:txBody>
          <a:bodyPr wrap="square">
            <a:spAutoFit/>
          </a:bodyPr>
          <a:lstStyle/>
          <a:p>
            <a:pPr>
              <a:spcAft>
                <a:spcPts val="1200"/>
              </a:spcAft>
            </a:pPr>
            <a:r>
              <a:rPr lang="en-US" sz="2000" dirty="0"/>
              <a:t>Remove Tautologies</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4A7A4F-C678-11EF-B9F1-7C1BD449631E}"/>
                  </a:ext>
                </a:extLst>
              </p:cNvPr>
              <p:cNvSpPr txBox="1"/>
              <p:nvPr/>
            </p:nvSpPr>
            <p:spPr>
              <a:xfrm>
                <a:off x="526306" y="4857333"/>
                <a:ext cx="4369156" cy="55297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424242"/>
                              </a:solidFill>
                              <a:latin typeface="Cambria Math" panose="02040503050406030204" pitchFamily="18" charset="0"/>
                              <a:ea typeface="Cambria Math" panose="02040503050406030204" pitchFamily="18" charset="0"/>
                            </a:rPr>
                          </m:ctrlPr>
                        </m:dPr>
                        <m:e>
                          <m:r>
                            <a:rPr lang="en-US" sz="2000" b="0" i="1" smtClean="0">
                              <a:solidFill>
                                <a:srgbClr val="424242"/>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𝑆</m:t>
                          </m:r>
                        </m:e>
                      </m:d>
                      <m:r>
                        <a:rPr lang="en-US" sz="2000" b="0" i="1" smtClean="0">
                          <a:solidFill>
                            <a:srgbClr val="00B050"/>
                          </a:solidFill>
                          <a:latin typeface="Cambria Math" panose="02040503050406030204" pitchFamily="18" charset="0"/>
                          <a:ea typeface="Cambria Math" panose="02040503050406030204" pitchFamily="18" charset="0"/>
                        </a:rPr>
                        <m:t>∧</m:t>
                      </m:r>
                      <m:d>
                        <m:dPr>
                          <m:ctrlPr>
                            <a:rPr lang="en-US" sz="2000" b="0" i="1" smtClean="0">
                              <a:solidFill>
                                <a:srgbClr val="424242"/>
                              </a:solidFill>
                              <a:effectLst/>
                              <a:latin typeface="Cambria Math" panose="02040503050406030204" pitchFamily="18" charset="0"/>
                            </a:rPr>
                          </m:ctrlPr>
                        </m:dPr>
                        <m:e>
                          <m:d>
                            <m:dPr>
                              <m:ctrlPr>
                                <a:rPr lang="en-US" sz="2000" b="0" i="1" smtClean="0">
                                  <a:solidFill>
                                    <a:srgbClr val="7030A0"/>
                                  </a:solidFill>
                                  <a:effectLst/>
                                  <a:latin typeface="Cambria Math" panose="02040503050406030204" pitchFamily="18" charset="0"/>
                                </a:rPr>
                              </m:ctrlPr>
                            </m:dPr>
                            <m:e>
                              <m:d>
                                <m:dPr>
                                  <m:ctrlPr>
                                    <a:rPr lang="en-US" sz="2000" i="1">
                                      <a:solidFill>
                                        <a:srgbClr val="7030A0"/>
                                      </a:solidFill>
                                      <a:latin typeface="Cambria Math" panose="02040503050406030204" pitchFamily="18" charset="0"/>
                                      <a:ea typeface="Cambria Math" panose="02040503050406030204" pitchFamily="18" charset="0"/>
                                    </a:rPr>
                                  </m:ctrlPr>
                                </m:dPr>
                                <m:e>
                                  <m:r>
                                    <a:rPr lang="en-US" sz="2000" i="1">
                                      <a:solidFill>
                                        <a:srgbClr val="7030A0"/>
                                      </a:solidFill>
                                      <a:latin typeface="Cambria Math" panose="02040503050406030204" pitchFamily="18" charset="0"/>
                                      <a:ea typeface="Cambria Math" panose="02040503050406030204" pitchFamily="18" charset="0"/>
                                    </a:rPr>
                                    <m:t>𝑄</m:t>
                                  </m:r>
                                  <m:r>
                                    <a:rPr lang="en-US" sz="2000" i="1">
                                      <a:solidFill>
                                        <a:srgbClr val="7030A0"/>
                                      </a:solidFill>
                                      <a:latin typeface="Cambria Math" panose="02040503050406030204" pitchFamily="18" charset="0"/>
                                      <a:ea typeface="Cambria Math" panose="02040503050406030204" pitchFamily="18" charset="0"/>
                                    </a:rPr>
                                    <m:t>∨</m:t>
                                  </m:r>
                                  <m:r>
                                    <a:rPr lang="en-US" sz="2000" i="1">
                                      <a:solidFill>
                                        <a:srgbClr val="7030A0"/>
                                      </a:solidFill>
                                      <a:latin typeface="Cambria Math" panose="02040503050406030204" pitchFamily="18" charset="0"/>
                                      <a:ea typeface="Cambria Math" panose="02040503050406030204" pitchFamily="18" charset="0"/>
                                    </a:rPr>
                                    <m:t>𝑅</m:t>
                                  </m:r>
                                </m:e>
                              </m:d>
                              <m:r>
                                <a:rPr lang="en-US" sz="2000" i="1">
                                  <a:solidFill>
                                    <a:srgbClr val="7030A0"/>
                                  </a:solidFill>
                                  <a:latin typeface="Cambria Math" panose="02040503050406030204" pitchFamily="18" charset="0"/>
                                  <a:ea typeface="Cambria Math" panose="02040503050406030204" pitchFamily="18" charset="0"/>
                                </a:rPr>
                                <m:t>∧</m:t>
                              </m:r>
                              <m:d>
                                <m:dPr>
                                  <m:ctrlPr>
                                    <a:rPr lang="en-US" sz="2000" i="1">
                                      <a:solidFill>
                                        <a:srgbClr val="7030A0"/>
                                      </a:solidFill>
                                      <a:latin typeface="Cambria Math" panose="02040503050406030204" pitchFamily="18" charset="0"/>
                                      <a:ea typeface="Cambria Math" panose="02040503050406030204" pitchFamily="18" charset="0"/>
                                    </a:rPr>
                                  </m:ctrlPr>
                                </m:dPr>
                                <m:e>
                                  <m:r>
                                    <a:rPr lang="en-US" sz="2000" i="1">
                                      <a:solidFill>
                                        <a:srgbClr val="7030A0"/>
                                      </a:solidFill>
                                      <a:latin typeface="Cambria Math" panose="02040503050406030204" pitchFamily="18" charset="0"/>
                                      <a:ea typeface="Cambria Math" panose="02040503050406030204" pitchFamily="18" charset="0"/>
                                    </a:rPr>
                                    <m:t>~</m:t>
                                  </m:r>
                                  <m:r>
                                    <a:rPr lang="en-US" sz="2000" i="1">
                                      <a:solidFill>
                                        <a:srgbClr val="7030A0"/>
                                      </a:solidFill>
                                      <a:latin typeface="Cambria Math" panose="02040503050406030204" pitchFamily="18" charset="0"/>
                                      <a:ea typeface="Cambria Math" panose="02040503050406030204" pitchFamily="18" charset="0"/>
                                    </a:rPr>
                                    <m:t>𝑅</m:t>
                                  </m:r>
                                  <m:r>
                                    <a:rPr lang="en-US" sz="2000" i="1">
                                      <a:solidFill>
                                        <a:srgbClr val="7030A0"/>
                                      </a:solidFill>
                                      <a:latin typeface="Cambria Math" panose="02040503050406030204" pitchFamily="18" charset="0"/>
                                      <a:ea typeface="Cambria Math" panose="02040503050406030204" pitchFamily="18" charset="0"/>
                                    </a:rPr>
                                    <m:t>∨~</m:t>
                                  </m:r>
                                  <m:r>
                                    <a:rPr lang="en-US" sz="2000" i="1">
                                      <a:solidFill>
                                        <a:srgbClr val="7030A0"/>
                                      </a:solidFill>
                                      <a:latin typeface="Cambria Math" panose="02040503050406030204" pitchFamily="18" charset="0"/>
                                      <a:ea typeface="Cambria Math" panose="02040503050406030204" pitchFamily="18" charset="0"/>
                                    </a:rPr>
                                    <m:t>𝑄</m:t>
                                  </m:r>
                                </m:e>
                              </m:d>
                            </m:e>
                          </m:d>
                          <m:r>
                            <a:rPr lang="en-US" sz="2000" i="1" smtClean="0">
                              <a:solidFill>
                                <a:srgbClr val="FF0000"/>
                              </a:solidFill>
                              <a:latin typeface="Cambria Math" panose="02040503050406030204" pitchFamily="18" charset="0"/>
                            </a:rPr>
                            <m:t>∨</m:t>
                          </m:r>
                          <m:r>
                            <a:rPr lang="en-US" sz="2000" i="1" smtClean="0">
                              <a:solidFill>
                                <a:srgbClr val="FF0000"/>
                              </a:solidFill>
                              <a:latin typeface="Cambria Math" panose="02040503050406030204" pitchFamily="18" charset="0"/>
                            </a:rPr>
                            <m:t>𝑆</m:t>
                          </m:r>
                        </m:e>
                      </m:d>
                    </m:oMath>
                  </m:oMathPara>
                </a14:m>
                <a:endParaRPr lang="en-US" sz="2000" dirty="0"/>
              </a:p>
            </p:txBody>
          </p:sp>
        </mc:Choice>
        <mc:Fallback xmlns="">
          <p:sp>
            <p:nvSpPr>
              <p:cNvPr id="46" name="TextBox 45">
                <a:extLst>
                  <a:ext uri="{FF2B5EF4-FFF2-40B4-BE49-F238E27FC236}">
                    <a16:creationId xmlns:a16="http://schemas.microsoft.com/office/drawing/2014/main" id="{164A7A4F-C678-11EF-B9F1-7C1BD449631E}"/>
                  </a:ext>
                </a:extLst>
              </p:cNvPr>
              <p:cNvSpPr txBox="1">
                <a:spLocks noRot="1" noChangeAspect="1" noMove="1" noResize="1" noEditPoints="1" noAdjustHandles="1" noChangeArrowheads="1" noChangeShapeType="1" noTextEdit="1"/>
              </p:cNvSpPr>
              <p:nvPr/>
            </p:nvSpPr>
            <p:spPr>
              <a:xfrm>
                <a:off x="526306" y="4857333"/>
                <a:ext cx="4369156" cy="552972"/>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0DBB9D4-923D-0213-5D4A-56A1A1CEF62C}"/>
                  </a:ext>
                </a:extLst>
              </p:cNvPr>
              <p:cNvSpPr txBox="1"/>
              <p:nvPr/>
            </p:nvSpPr>
            <p:spPr>
              <a:xfrm>
                <a:off x="498291" y="5490205"/>
                <a:ext cx="4574105" cy="43973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i="1">
                              <a:solidFill>
                                <a:srgbClr val="424242"/>
                              </a:solidFill>
                              <a:latin typeface="Cambria Math" panose="02040503050406030204" pitchFamily="18" charset="0"/>
                              <a:ea typeface="Cambria Math" panose="02040503050406030204" pitchFamily="18" charset="0"/>
                            </a:rPr>
                          </m:ctrlPr>
                        </m:dPr>
                        <m:e>
                          <m:r>
                            <a:rPr lang="en-US" sz="2000" i="1">
                              <a:solidFill>
                                <a:srgbClr val="424242"/>
                              </a:solidFill>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e>
                      </m:d>
                      <m:r>
                        <a:rPr lang="en-US" sz="2000" i="1">
                          <a:solidFill>
                            <a:srgbClr val="00B050"/>
                          </a:solidFill>
                          <a:latin typeface="Cambria Math" panose="02040503050406030204" pitchFamily="18" charset="0"/>
                          <a:ea typeface="Cambria Math" panose="02040503050406030204" pitchFamily="18" charset="0"/>
                        </a:rPr>
                        <m:t>∧</m:t>
                      </m:r>
                      <m:d>
                        <m:dPr>
                          <m:ctrlPr>
                            <a:rPr lang="en-US" sz="2000" i="1">
                              <a:solidFill>
                                <a:srgbClr val="7030A0"/>
                              </a:solidFill>
                              <a:latin typeface="Cambria Math" panose="02040503050406030204" pitchFamily="18" charset="0"/>
                            </a:rPr>
                          </m:ctrlPr>
                        </m:dPr>
                        <m:e>
                          <m:d>
                            <m:dPr>
                              <m:ctrlPr>
                                <a:rPr lang="en-US" sz="2000" i="1">
                                  <a:solidFill>
                                    <a:srgbClr val="7030A0"/>
                                  </a:solidFill>
                                  <a:latin typeface="Cambria Math" panose="02040503050406030204" pitchFamily="18" charset="0"/>
                                  <a:ea typeface="Cambria Math" panose="02040503050406030204" pitchFamily="18" charset="0"/>
                                </a:rPr>
                              </m:ctrlPr>
                            </m:dPr>
                            <m:e>
                              <m:r>
                                <a:rPr lang="en-US" sz="2000" i="1">
                                  <a:solidFill>
                                    <a:srgbClr val="7030A0"/>
                                  </a:solidFill>
                                  <a:latin typeface="Cambria Math" panose="02040503050406030204" pitchFamily="18" charset="0"/>
                                  <a:ea typeface="Cambria Math" panose="02040503050406030204" pitchFamily="18" charset="0"/>
                                </a:rPr>
                                <m:t>𝑄</m:t>
                              </m:r>
                              <m:r>
                                <a:rPr lang="en-US" sz="2000" i="1">
                                  <a:solidFill>
                                    <a:srgbClr val="7030A0"/>
                                  </a:solidFill>
                                  <a:latin typeface="Cambria Math" panose="02040503050406030204" pitchFamily="18" charset="0"/>
                                  <a:ea typeface="Cambria Math" panose="02040503050406030204" pitchFamily="18" charset="0"/>
                                </a:rPr>
                                <m:t>∨</m:t>
                              </m:r>
                              <m:r>
                                <a:rPr lang="en-US" sz="2000" i="1">
                                  <a:solidFill>
                                    <a:srgbClr val="7030A0"/>
                                  </a:solidFill>
                                  <a:latin typeface="Cambria Math" panose="02040503050406030204" pitchFamily="18" charset="0"/>
                                  <a:ea typeface="Cambria Math" panose="02040503050406030204" pitchFamily="18" charset="0"/>
                                </a:rPr>
                                <m:t>𝑅</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𝑆</m:t>
                              </m:r>
                            </m:e>
                          </m:d>
                          <m:r>
                            <a:rPr lang="en-US" sz="2000" i="1">
                              <a:solidFill>
                                <a:srgbClr val="7030A0"/>
                              </a:solidFill>
                              <a:latin typeface="Cambria Math" panose="02040503050406030204" pitchFamily="18" charset="0"/>
                              <a:ea typeface="Cambria Math" panose="02040503050406030204" pitchFamily="18" charset="0"/>
                            </a:rPr>
                            <m:t>∧</m:t>
                          </m:r>
                          <m:d>
                            <m:dPr>
                              <m:ctrlPr>
                                <a:rPr lang="en-US" sz="2000" i="1">
                                  <a:solidFill>
                                    <a:srgbClr val="7030A0"/>
                                  </a:solidFill>
                                  <a:latin typeface="Cambria Math" panose="02040503050406030204" pitchFamily="18" charset="0"/>
                                  <a:ea typeface="Cambria Math" panose="02040503050406030204" pitchFamily="18" charset="0"/>
                                </a:rPr>
                              </m:ctrlPr>
                            </m:dPr>
                            <m:e>
                              <m:r>
                                <a:rPr lang="en-US" sz="2000" i="1">
                                  <a:solidFill>
                                    <a:srgbClr val="7030A0"/>
                                  </a:solidFill>
                                  <a:latin typeface="Cambria Math" panose="02040503050406030204" pitchFamily="18" charset="0"/>
                                  <a:ea typeface="Cambria Math" panose="02040503050406030204" pitchFamily="18" charset="0"/>
                                </a:rPr>
                                <m:t>~</m:t>
                              </m:r>
                              <m:r>
                                <a:rPr lang="en-US" sz="2000" i="1">
                                  <a:solidFill>
                                    <a:srgbClr val="7030A0"/>
                                  </a:solidFill>
                                  <a:latin typeface="Cambria Math" panose="02040503050406030204" pitchFamily="18" charset="0"/>
                                  <a:ea typeface="Cambria Math" panose="02040503050406030204" pitchFamily="18" charset="0"/>
                                </a:rPr>
                                <m:t>𝑅</m:t>
                              </m:r>
                              <m:r>
                                <a:rPr lang="en-US" sz="2000" i="1">
                                  <a:solidFill>
                                    <a:srgbClr val="7030A0"/>
                                  </a:solidFill>
                                  <a:latin typeface="Cambria Math" panose="02040503050406030204" pitchFamily="18" charset="0"/>
                                  <a:ea typeface="Cambria Math" panose="02040503050406030204" pitchFamily="18" charset="0"/>
                                </a:rPr>
                                <m:t>∨~</m:t>
                              </m:r>
                              <m:r>
                                <a:rPr lang="en-US" sz="2000" i="1">
                                  <a:solidFill>
                                    <a:srgbClr val="7030A0"/>
                                  </a:solidFill>
                                  <a:latin typeface="Cambria Math" panose="02040503050406030204" pitchFamily="18" charset="0"/>
                                  <a:ea typeface="Cambria Math" panose="02040503050406030204" pitchFamily="18" charset="0"/>
                                </a:rPr>
                                <m:t>𝑄</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𝑆</m:t>
                              </m:r>
                            </m:e>
                          </m:d>
                        </m:e>
                      </m:d>
                    </m:oMath>
                  </m:oMathPara>
                </a14:m>
                <a:endParaRPr lang="en-US" sz="2000" dirty="0"/>
              </a:p>
            </p:txBody>
          </p:sp>
        </mc:Choice>
        <mc:Fallback xmlns="">
          <p:sp>
            <p:nvSpPr>
              <p:cNvPr id="47" name="TextBox 46">
                <a:extLst>
                  <a:ext uri="{FF2B5EF4-FFF2-40B4-BE49-F238E27FC236}">
                    <a16:creationId xmlns:a16="http://schemas.microsoft.com/office/drawing/2014/main" id="{E0DBB9D4-923D-0213-5D4A-56A1A1CEF62C}"/>
                  </a:ext>
                </a:extLst>
              </p:cNvPr>
              <p:cNvSpPr txBox="1">
                <a:spLocks noRot="1" noChangeAspect="1" noMove="1" noResize="1" noEditPoints="1" noAdjustHandles="1" noChangeArrowheads="1" noChangeShapeType="1" noTextEdit="1"/>
              </p:cNvSpPr>
              <p:nvPr/>
            </p:nvSpPr>
            <p:spPr>
              <a:xfrm>
                <a:off x="498291" y="5490205"/>
                <a:ext cx="4574105" cy="439736"/>
              </a:xfrm>
              <a:prstGeom prst="rect">
                <a:avLst/>
              </a:prstGeom>
              <a:blipFill>
                <a:blip r:embed="rId14"/>
                <a:stretch>
                  <a:fillRect b="-41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3359CA6-20A1-A94E-9B4B-83965BD357CE}"/>
                  </a:ext>
                </a:extLst>
              </p:cNvPr>
              <p:cNvSpPr txBox="1"/>
              <p:nvPr/>
            </p:nvSpPr>
            <p:spPr>
              <a:xfrm>
                <a:off x="5136244" y="5248973"/>
                <a:ext cx="3584374" cy="400110"/>
              </a:xfrm>
              <a:prstGeom prst="rect">
                <a:avLst/>
              </a:prstGeom>
              <a:noFill/>
              <a:ln>
                <a:noFill/>
              </a:ln>
            </p:spPr>
            <p:txBody>
              <a:bodyPr wrap="square">
                <a:spAutoFit/>
              </a:bodyPr>
              <a:lstStyle/>
              <a:p>
                <a:pPr>
                  <a:spcAft>
                    <a:spcPts val="1200"/>
                  </a:spcAft>
                </a:pPr>
                <a:r>
                  <a:rPr lang="en-US" sz="2000" dirty="0"/>
                  <a:t>Apply distributive laws: </a:t>
                </a:r>
                <a14:m>
                  <m:oMath xmlns:m="http://schemas.openxmlformats.org/officeDocument/2006/math">
                    <m:r>
                      <a:rPr lang="en-US" sz="2000" i="1" dirty="0">
                        <a:latin typeface="Cambria Math" panose="02040503050406030204" pitchFamily="18" charset="0"/>
                      </a:rPr>
                      <m:t>∨</m:t>
                    </m:r>
                  </m:oMath>
                </a14:m>
                <a:r>
                  <a:rPr lang="en-US" sz="2000" dirty="0"/>
                  <a:t> over </a:t>
                </a:r>
                <a14:m>
                  <m:oMath xmlns:m="http://schemas.openxmlformats.org/officeDocument/2006/math">
                    <m:r>
                      <a:rPr lang="en-US" sz="2000" i="1">
                        <a:latin typeface="Cambria Math" panose="02040503050406030204" pitchFamily="18" charset="0"/>
                      </a:rPr>
                      <m:t>∧</m:t>
                    </m:r>
                  </m:oMath>
                </a14:m>
                <a:endParaRPr lang="en-US" sz="2000" dirty="0"/>
              </a:p>
            </p:txBody>
          </p:sp>
        </mc:Choice>
        <mc:Fallback xmlns="">
          <p:sp>
            <p:nvSpPr>
              <p:cNvPr id="48" name="TextBox 47">
                <a:extLst>
                  <a:ext uri="{FF2B5EF4-FFF2-40B4-BE49-F238E27FC236}">
                    <a16:creationId xmlns:a16="http://schemas.microsoft.com/office/drawing/2014/main" id="{13359CA6-20A1-A94E-9B4B-83965BD357CE}"/>
                  </a:ext>
                </a:extLst>
              </p:cNvPr>
              <p:cNvSpPr txBox="1">
                <a:spLocks noRot="1" noChangeAspect="1" noMove="1" noResize="1" noEditPoints="1" noAdjustHandles="1" noChangeArrowheads="1" noChangeShapeType="1" noTextEdit="1"/>
              </p:cNvSpPr>
              <p:nvPr/>
            </p:nvSpPr>
            <p:spPr>
              <a:xfrm>
                <a:off x="5136244" y="5248973"/>
                <a:ext cx="3584374" cy="400110"/>
              </a:xfrm>
              <a:prstGeom prst="rect">
                <a:avLst/>
              </a:prstGeom>
              <a:blipFill>
                <a:blip r:embed="rId15"/>
                <a:stretch>
                  <a:fillRect l="-1871"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6A5EA37-E274-D132-4921-FC5701E6F3B4}"/>
                  </a:ext>
                </a:extLst>
              </p:cNvPr>
              <p:cNvSpPr txBox="1"/>
              <p:nvPr/>
            </p:nvSpPr>
            <p:spPr>
              <a:xfrm>
                <a:off x="526306" y="6113386"/>
                <a:ext cx="4313937" cy="400110"/>
              </a:xfrm>
              <a:prstGeom prst="rect">
                <a:avLst/>
              </a:prstGeom>
              <a:noFill/>
              <a:ln w="25400">
                <a:solidFill>
                  <a:srgbClr val="1306BA"/>
                </a:solid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𝑃</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𝑆</m:t>
                          </m:r>
                        </m:e>
                      </m:d>
                      <m:r>
                        <a:rPr lang="en-US" sz="2000" i="1">
                          <a:solidFill>
                            <a:schemeClr val="tx1"/>
                          </a:solidFill>
                          <a:latin typeface="Cambria Math" panose="02040503050406030204" pitchFamily="18" charset="0"/>
                          <a:ea typeface="Cambria Math" panose="02040503050406030204" pitchFamily="18" charset="0"/>
                        </a:rPr>
                        <m:t>∧</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𝑄</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𝑅</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𝑆</m:t>
                          </m:r>
                        </m:e>
                      </m:d>
                      <m:r>
                        <a:rPr lang="en-US" sz="2000" i="1">
                          <a:solidFill>
                            <a:schemeClr val="tx1"/>
                          </a:solidFill>
                          <a:latin typeface="Cambria Math" panose="02040503050406030204" pitchFamily="18" charset="0"/>
                          <a:ea typeface="Cambria Math" panose="02040503050406030204" pitchFamily="18" charset="0"/>
                        </a:rPr>
                        <m:t>∧</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𝑅</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𝑄</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𝑆</m:t>
                          </m:r>
                        </m:e>
                      </m:d>
                    </m:oMath>
                  </m:oMathPara>
                </a14:m>
                <a:endParaRPr lang="en-US" sz="2000" dirty="0">
                  <a:solidFill>
                    <a:schemeClr val="tx1"/>
                  </a:solidFill>
                </a:endParaRPr>
              </a:p>
            </p:txBody>
          </p:sp>
        </mc:Choice>
        <mc:Fallback xmlns="">
          <p:sp>
            <p:nvSpPr>
              <p:cNvPr id="49" name="TextBox 48">
                <a:extLst>
                  <a:ext uri="{FF2B5EF4-FFF2-40B4-BE49-F238E27FC236}">
                    <a16:creationId xmlns:a16="http://schemas.microsoft.com/office/drawing/2014/main" id="{E6A5EA37-E274-D132-4921-FC5701E6F3B4}"/>
                  </a:ext>
                </a:extLst>
              </p:cNvPr>
              <p:cNvSpPr txBox="1">
                <a:spLocks noRot="1" noChangeAspect="1" noMove="1" noResize="1" noEditPoints="1" noAdjustHandles="1" noChangeArrowheads="1" noChangeShapeType="1" noTextEdit="1"/>
              </p:cNvSpPr>
              <p:nvPr/>
            </p:nvSpPr>
            <p:spPr>
              <a:xfrm>
                <a:off x="526306" y="6113386"/>
                <a:ext cx="4313937" cy="400110"/>
              </a:xfrm>
              <a:prstGeom prst="rect">
                <a:avLst/>
              </a:prstGeom>
              <a:blipFill>
                <a:blip r:embed="rId16"/>
                <a:stretch>
                  <a:fillRect b="-5797"/>
                </a:stretch>
              </a:blipFill>
              <a:ln w="25400">
                <a:solidFill>
                  <a:srgbClr val="1306BA"/>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FF3763E-0602-5BB8-6156-5242C8F4ABF4}"/>
                  </a:ext>
                </a:extLst>
              </p:cNvPr>
              <p:cNvSpPr txBox="1"/>
              <p:nvPr/>
            </p:nvSpPr>
            <p:spPr>
              <a:xfrm>
                <a:off x="5136244" y="5875204"/>
                <a:ext cx="1980021" cy="400110"/>
              </a:xfrm>
              <a:prstGeom prst="rect">
                <a:avLst/>
              </a:prstGeom>
              <a:noFill/>
              <a:ln>
                <a:noFill/>
              </a:ln>
            </p:spPr>
            <p:txBody>
              <a:bodyPr wrap="square">
                <a:spAutoFit/>
              </a:bodyPr>
              <a:lstStyle/>
              <a:p>
                <a:pPr>
                  <a:spcAft>
                    <a:spcPts val="1200"/>
                  </a:spcAft>
                </a:pPr>
                <a:r>
                  <a:rPr lang="en-US" sz="2000" dirty="0"/>
                  <a:t>Associativity of </a:t>
                </a:r>
                <a14:m>
                  <m:oMath xmlns:m="http://schemas.openxmlformats.org/officeDocument/2006/math">
                    <m:r>
                      <a:rPr lang="en-US" sz="2000" i="1">
                        <a:latin typeface="Cambria Math" panose="02040503050406030204" pitchFamily="18" charset="0"/>
                      </a:rPr>
                      <m:t>∧</m:t>
                    </m:r>
                  </m:oMath>
                </a14:m>
                <a:endParaRPr lang="en-US" sz="2000" dirty="0"/>
              </a:p>
            </p:txBody>
          </p:sp>
        </mc:Choice>
        <mc:Fallback xmlns="">
          <p:sp>
            <p:nvSpPr>
              <p:cNvPr id="50" name="TextBox 49">
                <a:extLst>
                  <a:ext uri="{FF2B5EF4-FFF2-40B4-BE49-F238E27FC236}">
                    <a16:creationId xmlns:a16="http://schemas.microsoft.com/office/drawing/2014/main" id="{DFF3763E-0602-5BB8-6156-5242C8F4ABF4}"/>
                  </a:ext>
                </a:extLst>
              </p:cNvPr>
              <p:cNvSpPr txBox="1">
                <a:spLocks noRot="1" noChangeAspect="1" noMove="1" noResize="1" noEditPoints="1" noAdjustHandles="1" noChangeArrowheads="1" noChangeShapeType="1" noTextEdit="1"/>
              </p:cNvSpPr>
              <p:nvPr/>
            </p:nvSpPr>
            <p:spPr>
              <a:xfrm>
                <a:off x="5136244" y="5875204"/>
                <a:ext cx="1980021" cy="400110"/>
              </a:xfrm>
              <a:prstGeom prst="rect">
                <a:avLst/>
              </a:prstGeom>
              <a:blipFill>
                <a:blip r:embed="rId17"/>
                <a:stretch>
                  <a:fillRect l="-3395" t="-9231" b="-27692"/>
                </a:stretch>
              </a:blipFill>
              <a:ln>
                <a:no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C5DAB910-6166-E211-14B1-DC6E77903A6D}"/>
              </a:ext>
            </a:extLst>
          </p:cNvPr>
          <p:cNvCxnSpPr>
            <a:cxnSpLocks/>
          </p:cNvCxnSpPr>
          <p:nvPr/>
        </p:nvCxnSpPr>
        <p:spPr>
          <a:xfrm>
            <a:off x="1165183" y="4757201"/>
            <a:ext cx="9166915" cy="0"/>
          </a:xfrm>
          <a:prstGeom prst="line">
            <a:avLst/>
          </a:prstGeom>
          <a:ln w="254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7B0358-FEB2-5D55-D7EB-C53CBDFB64F6}"/>
                  </a:ext>
                </a:extLst>
              </p:cNvPr>
              <p:cNvSpPr txBox="1"/>
              <p:nvPr/>
            </p:nvSpPr>
            <p:spPr>
              <a:xfrm>
                <a:off x="3858109" y="2282708"/>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6A7B0358-FEB2-5D55-D7EB-C53CBDFB64F6}"/>
                  </a:ext>
                </a:extLst>
              </p:cNvPr>
              <p:cNvSpPr txBox="1">
                <a:spLocks noRot="1" noChangeAspect="1" noMove="1" noResize="1" noEditPoints="1" noAdjustHandles="1" noChangeArrowheads="1" noChangeShapeType="1" noTextEdit="1"/>
              </p:cNvSpPr>
              <p:nvPr/>
            </p:nvSpPr>
            <p:spPr>
              <a:xfrm>
                <a:off x="3858109" y="2282708"/>
                <a:ext cx="640702" cy="369332"/>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68DF14-F0EF-D681-81D7-45EC914811B6}"/>
                  </a:ext>
                </a:extLst>
              </p:cNvPr>
              <p:cNvSpPr txBox="1"/>
              <p:nvPr/>
            </p:nvSpPr>
            <p:spPr>
              <a:xfrm>
                <a:off x="0" y="5536541"/>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8E68DF14-F0EF-D681-81D7-45EC914811B6}"/>
                  </a:ext>
                </a:extLst>
              </p:cNvPr>
              <p:cNvSpPr txBox="1">
                <a:spLocks noRot="1" noChangeAspect="1" noMove="1" noResize="1" noEditPoints="1" noAdjustHandles="1" noChangeArrowheads="1" noChangeShapeType="1" noTextEdit="1"/>
              </p:cNvSpPr>
              <p:nvPr/>
            </p:nvSpPr>
            <p:spPr>
              <a:xfrm>
                <a:off x="0" y="5536541"/>
                <a:ext cx="640702" cy="369332"/>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DD3A05-4F15-AB78-0E66-30ED68A5B8F4}"/>
                  </a:ext>
                </a:extLst>
              </p:cNvPr>
              <p:cNvSpPr txBox="1"/>
              <p:nvPr/>
            </p:nvSpPr>
            <p:spPr>
              <a:xfrm>
                <a:off x="0" y="6128775"/>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38DD3A05-4F15-AB78-0E66-30ED68A5B8F4}"/>
                  </a:ext>
                </a:extLst>
              </p:cNvPr>
              <p:cNvSpPr txBox="1">
                <a:spLocks noRot="1" noChangeAspect="1" noMove="1" noResize="1" noEditPoints="1" noAdjustHandles="1" noChangeArrowheads="1" noChangeShapeType="1" noTextEdit="1"/>
              </p:cNvSpPr>
              <p:nvPr/>
            </p:nvSpPr>
            <p:spPr>
              <a:xfrm>
                <a:off x="0" y="6128775"/>
                <a:ext cx="640702" cy="369332"/>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5BCA2E-6D57-85C7-D186-ABFEC9A43B91}"/>
                  </a:ext>
                </a:extLst>
              </p:cNvPr>
              <p:cNvSpPr txBox="1"/>
              <p:nvPr/>
            </p:nvSpPr>
            <p:spPr>
              <a:xfrm>
                <a:off x="3858109" y="3007257"/>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AB5BCA2E-6D57-85C7-D186-ABFEC9A43B91}"/>
                  </a:ext>
                </a:extLst>
              </p:cNvPr>
              <p:cNvSpPr txBox="1">
                <a:spLocks noRot="1" noChangeAspect="1" noMove="1" noResize="1" noEditPoints="1" noAdjustHandles="1" noChangeArrowheads="1" noChangeShapeType="1" noTextEdit="1"/>
              </p:cNvSpPr>
              <p:nvPr/>
            </p:nvSpPr>
            <p:spPr>
              <a:xfrm>
                <a:off x="3858109" y="3007257"/>
                <a:ext cx="640702" cy="369332"/>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84B2A4-B8B1-DA73-BA6D-4E8B9178B73F}"/>
                  </a:ext>
                </a:extLst>
              </p:cNvPr>
              <p:cNvSpPr txBox="1"/>
              <p:nvPr/>
            </p:nvSpPr>
            <p:spPr>
              <a:xfrm>
                <a:off x="3858109" y="3679428"/>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8284B2A4-B8B1-DA73-BA6D-4E8B9178B73F}"/>
                  </a:ext>
                </a:extLst>
              </p:cNvPr>
              <p:cNvSpPr txBox="1">
                <a:spLocks noRot="1" noChangeAspect="1" noMove="1" noResize="1" noEditPoints="1" noAdjustHandles="1" noChangeArrowheads="1" noChangeShapeType="1" noTextEdit="1"/>
              </p:cNvSpPr>
              <p:nvPr/>
            </p:nvSpPr>
            <p:spPr>
              <a:xfrm>
                <a:off x="3858109" y="3679428"/>
                <a:ext cx="640702" cy="369332"/>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23DECD-0FB3-C1CC-D97A-77F45217BEA9}"/>
                  </a:ext>
                </a:extLst>
              </p:cNvPr>
              <p:cNvSpPr txBox="1"/>
              <p:nvPr/>
            </p:nvSpPr>
            <p:spPr>
              <a:xfrm>
                <a:off x="3858109" y="4324559"/>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8E23DECD-0FB3-C1CC-D97A-77F45217BEA9}"/>
                  </a:ext>
                </a:extLst>
              </p:cNvPr>
              <p:cNvSpPr txBox="1">
                <a:spLocks noRot="1" noChangeAspect="1" noMove="1" noResize="1" noEditPoints="1" noAdjustHandles="1" noChangeArrowheads="1" noChangeShapeType="1" noTextEdit="1"/>
              </p:cNvSpPr>
              <p:nvPr/>
            </p:nvSpPr>
            <p:spPr>
              <a:xfrm>
                <a:off x="3858109" y="4324559"/>
                <a:ext cx="640702" cy="369332"/>
              </a:xfrm>
              <a:prstGeom prst="rect">
                <a:avLst/>
              </a:prstGeom>
              <a:blipFill>
                <a:blip r:embed="rId2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C27ACA-1409-EE79-DD77-FD580C37D2A7}"/>
                  </a:ext>
                </a:extLst>
              </p:cNvPr>
              <p:cNvSpPr txBox="1"/>
              <p:nvPr/>
            </p:nvSpPr>
            <p:spPr>
              <a:xfrm>
                <a:off x="0" y="4939038"/>
                <a:ext cx="64070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93C27ACA-1409-EE79-DD77-FD580C37D2A7}"/>
                  </a:ext>
                </a:extLst>
              </p:cNvPr>
              <p:cNvSpPr txBox="1">
                <a:spLocks noRot="1" noChangeAspect="1" noMove="1" noResize="1" noEditPoints="1" noAdjustHandles="1" noChangeArrowheads="1" noChangeShapeType="1" noTextEdit="1"/>
              </p:cNvSpPr>
              <p:nvPr/>
            </p:nvSpPr>
            <p:spPr>
              <a:xfrm>
                <a:off x="0" y="4939038"/>
                <a:ext cx="640702" cy="369332"/>
              </a:xfrm>
              <a:prstGeom prst="rect">
                <a:avLst/>
              </a:prstGeom>
              <a:blipFill>
                <a:blip r:embed="rId2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628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1" grpId="0"/>
      <p:bldP spid="36" grpId="0"/>
      <p:bldP spid="37" grpId="0"/>
      <p:bldP spid="38" grpId="0"/>
      <p:bldP spid="40" grpId="0"/>
      <p:bldP spid="41" grpId="0"/>
      <p:bldP spid="43" grpId="0"/>
      <p:bldP spid="44" grpId="0"/>
      <p:bldP spid="46" grpId="0"/>
      <p:bldP spid="47" grpId="0"/>
      <p:bldP spid="48" grpId="0"/>
      <p:bldP spid="49" grpId="0" animBg="1"/>
      <p:bldP spid="50" grpId="0"/>
      <p:bldP spid="5" grpId="0"/>
      <p:bldP spid="6" grpId="0"/>
      <p:bldP spid="7" grpId="0"/>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B5DB9-652B-FC72-0133-1F0FCA208DB0}"/>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B34A7A75-1C19-E66B-7D13-0E1EAD57B1C8}"/>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Key Logic-in-AI Milestones II</a:t>
            </a:r>
          </a:p>
        </p:txBody>
      </p:sp>
      <p:sp>
        <p:nvSpPr>
          <p:cNvPr id="14" name="Rectangle 3">
            <a:extLst>
              <a:ext uri="{FF2B5EF4-FFF2-40B4-BE49-F238E27FC236}">
                <a16:creationId xmlns:a16="http://schemas.microsoft.com/office/drawing/2014/main" id="{B9373F1B-20C2-67DD-44F0-BA6D0A6809D2}"/>
              </a:ext>
            </a:extLst>
          </p:cNvPr>
          <p:cNvSpPr txBox="1">
            <a:spLocks noChangeArrowheads="1"/>
          </p:cNvSpPr>
          <p:nvPr/>
        </p:nvSpPr>
        <p:spPr>
          <a:xfrm>
            <a:off x="506482" y="841747"/>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6" name="TextBox 5">
            <a:extLst>
              <a:ext uri="{FF2B5EF4-FFF2-40B4-BE49-F238E27FC236}">
                <a16:creationId xmlns:a16="http://schemas.microsoft.com/office/drawing/2014/main" id="{CC4FFA03-A8E0-267A-35FE-79C0B2287E2C}"/>
              </a:ext>
            </a:extLst>
          </p:cNvPr>
          <p:cNvSpPr txBox="1"/>
          <p:nvPr/>
        </p:nvSpPr>
        <p:spPr>
          <a:xfrm>
            <a:off x="596788" y="841747"/>
            <a:ext cx="4074739" cy="923330"/>
          </a:xfrm>
          <a:prstGeom prst="rect">
            <a:avLst/>
          </a:prstGeom>
          <a:noFill/>
          <a:ln>
            <a:noFill/>
          </a:ln>
        </p:spPr>
        <p:txBody>
          <a:bodyPr wrap="square">
            <a:spAutoFit/>
          </a:bodyPr>
          <a:lstStyle/>
          <a:p>
            <a:pPr>
              <a:buNone/>
            </a:pPr>
            <a:r>
              <a:rPr lang="en-US" b="1" dirty="0"/>
              <a:t>Expert Systems Era (1970s-1980s)</a:t>
            </a:r>
            <a:endParaRPr lang="en-US" dirty="0"/>
          </a:p>
          <a:p>
            <a:pPr marL="342900" lvl="1" indent="-230188">
              <a:buFont typeface="Arial" panose="020B0604020202020204" pitchFamily="34" charset="0"/>
              <a:buChar char="•"/>
            </a:pPr>
            <a:r>
              <a:rPr lang="en-US" dirty="0"/>
              <a:t>Rule-based systems using “IF-THEN” logical reasoning</a:t>
            </a:r>
          </a:p>
        </p:txBody>
      </p:sp>
      <p:sp>
        <p:nvSpPr>
          <p:cNvPr id="2" name="TextBox 1">
            <a:extLst>
              <a:ext uri="{FF2B5EF4-FFF2-40B4-BE49-F238E27FC236}">
                <a16:creationId xmlns:a16="http://schemas.microsoft.com/office/drawing/2014/main" id="{0072452E-0ABF-1899-B243-6646EA89CE44}"/>
              </a:ext>
            </a:extLst>
          </p:cNvPr>
          <p:cNvSpPr txBox="1"/>
          <p:nvPr/>
        </p:nvSpPr>
        <p:spPr>
          <a:xfrm>
            <a:off x="6253620" y="2316136"/>
            <a:ext cx="5601587" cy="4231928"/>
          </a:xfrm>
          <a:prstGeom prst="rect">
            <a:avLst/>
          </a:prstGeom>
          <a:noFill/>
          <a:ln>
            <a:noFill/>
          </a:ln>
        </p:spPr>
        <p:txBody>
          <a:bodyPr wrap="square">
            <a:spAutoFit/>
          </a:bodyPr>
          <a:lstStyle/>
          <a:p>
            <a:pPr algn="ctr">
              <a:spcAft>
                <a:spcPts val="1200"/>
              </a:spcAft>
              <a:buNone/>
            </a:pPr>
            <a:r>
              <a:rPr lang="en-US" b="1" dirty="0"/>
              <a:t>MYCIN: Stanford (1970s)</a:t>
            </a:r>
          </a:p>
          <a:p>
            <a:pPr marL="174625" indent="-174625">
              <a:spcAft>
                <a:spcPts val="600"/>
              </a:spcAft>
              <a:buFont typeface="Arial" panose="020B0604020202020204" pitchFamily="34" charset="0"/>
              <a:buChar char="•"/>
            </a:pPr>
            <a:r>
              <a:rPr lang="en-US" b="1" dirty="0"/>
              <a:t>Purpose</a:t>
            </a:r>
            <a:r>
              <a:rPr lang="en-US" dirty="0"/>
              <a:t>: Diagnose bacterial infections and recommend antibiotics.</a:t>
            </a:r>
          </a:p>
          <a:p>
            <a:pPr marL="174625" indent="-174625">
              <a:spcAft>
                <a:spcPts val="600"/>
              </a:spcAft>
              <a:buFont typeface="Arial" panose="020B0604020202020204" pitchFamily="34" charset="0"/>
              <a:buChar char="•"/>
            </a:pPr>
            <a:r>
              <a:rPr lang="en-US" b="1" dirty="0"/>
              <a:t>Rule-Based System</a:t>
            </a:r>
            <a:r>
              <a:rPr lang="en-US" dirty="0"/>
              <a:t>: Used hundreds of </a:t>
            </a:r>
            <a:r>
              <a:rPr lang="en-US" b="1" dirty="0"/>
              <a:t>“IF-THEN”</a:t>
            </a:r>
            <a:r>
              <a:rPr lang="en-US" dirty="0"/>
              <a:t> rules to simulate expert reasoning.</a:t>
            </a:r>
          </a:p>
          <a:p>
            <a:pPr marL="174625" indent="-174625">
              <a:spcAft>
                <a:spcPts val="600"/>
              </a:spcAft>
              <a:buFont typeface="Arial" panose="020B0604020202020204" pitchFamily="34" charset="0"/>
              <a:buChar char="•"/>
            </a:pPr>
            <a:r>
              <a:rPr lang="en-US" b="1" dirty="0"/>
              <a:t>Knowledge Representation</a:t>
            </a:r>
            <a:r>
              <a:rPr lang="en-US" dirty="0"/>
              <a:t>: Encoded medical expertise as logical rules.</a:t>
            </a:r>
          </a:p>
          <a:p>
            <a:pPr marL="174625" indent="-174625">
              <a:spcAft>
                <a:spcPts val="600"/>
              </a:spcAft>
              <a:buFont typeface="Arial" panose="020B0604020202020204" pitchFamily="34" charset="0"/>
              <a:buChar char="•"/>
            </a:pPr>
            <a:r>
              <a:rPr lang="en-US" b="1" dirty="0"/>
              <a:t>Inference Engine</a:t>
            </a:r>
            <a:r>
              <a:rPr lang="en-US" dirty="0"/>
              <a:t>: Applied backward chaining to deduce conclusions from symptoms.</a:t>
            </a:r>
          </a:p>
          <a:p>
            <a:pPr marL="174625" indent="-174625">
              <a:spcAft>
                <a:spcPts val="600"/>
              </a:spcAft>
              <a:buFont typeface="Arial" panose="020B0604020202020204" pitchFamily="34" charset="0"/>
              <a:buChar char="•"/>
            </a:pPr>
            <a:r>
              <a:rPr lang="en-US" b="1" dirty="0"/>
              <a:t>Uncertainty Handling</a:t>
            </a:r>
            <a:r>
              <a:rPr lang="en-US" dirty="0"/>
              <a:t>: Introduced </a:t>
            </a:r>
            <a:r>
              <a:rPr lang="en-US" b="1" dirty="0"/>
              <a:t>certainty factors</a:t>
            </a:r>
            <a:r>
              <a:rPr lang="en-US" dirty="0"/>
              <a:t> to manage probabilistic reasoning.</a:t>
            </a:r>
          </a:p>
          <a:p>
            <a:pPr marL="174625" indent="-174625">
              <a:spcAft>
                <a:spcPts val="600"/>
              </a:spcAft>
              <a:buFont typeface="Arial" panose="020B0604020202020204" pitchFamily="34" charset="0"/>
              <a:buChar char="•"/>
            </a:pPr>
            <a:r>
              <a:rPr lang="en-US" b="1" dirty="0"/>
              <a:t>Impact</a:t>
            </a:r>
            <a:r>
              <a:rPr lang="en-US" dirty="0"/>
              <a:t>: Demonstrated expert-level decision-making in real-world domains like medicine.</a:t>
            </a:r>
          </a:p>
        </p:txBody>
      </p:sp>
      <p:sp>
        <p:nvSpPr>
          <p:cNvPr id="7" name="TextBox 6">
            <a:extLst>
              <a:ext uri="{FF2B5EF4-FFF2-40B4-BE49-F238E27FC236}">
                <a16:creationId xmlns:a16="http://schemas.microsoft.com/office/drawing/2014/main" id="{D4DFC292-EF11-2D0A-7FCF-44FD190A305B}"/>
              </a:ext>
            </a:extLst>
          </p:cNvPr>
          <p:cNvSpPr txBox="1"/>
          <p:nvPr/>
        </p:nvSpPr>
        <p:spPr>
          <a:xfrm>
            <a:off x="471489" y="2364952"/>
            <a:ext cx="5424567" cy="4154984"/>
          </a:xfrm>
          <a:prstGeom prst="rect">
            <a:avLst/>
          </a:prstGeom>
          <a:noFill/>
          <a:ln>
            <a:noFill/>
          </a:ln>
        </p:spPr>
        <p:txBody>
          <a:bodyPr wrap="square">
            <a:spAutoFit/>
          </a:bodyPr>
          <a:lstStyle/>
          <a:p>
            <a:pPr algn="ctr">
              <a:spcAft>
                <a:spcPts val="1200"/>
              </a:spcAft>
              <a:buNone/>
            </a:pPr>
            <a:r>
              <a:rPr lang="en-US" b="1" dirty="0"/>
              <a:t>DENDRAL: Stanford (1960s)</a:t>
            </a:r>
          </a:p>
          <a:p>
            <a:pPr marL="174625" indent="-174625">
              <a:spcAft>
                <a:spcPts val="600"/>
              </a:spcAft>
              <a:buFont typeface="Arial" panose="020B0604020202020204" pitchFamily="34" charset="0"/>
              <a:buChar char="•"/>
            </a:pPr>
            <a:r>
              <a:rPr lang="en-US" b="1" dirty="0"/>
              <a:t>Purpose</a:t>
            </a:r>
            <a:r>
              <a:rPr lang="en-US" dirty="0"/>
              <a:t>: Assist chemists in identifying molecular structures from mass spectrometry data.</a:t>
            </a:r>
          </a:p>
          <a:p>
            <a:pPr marL="174625" indent="-174625">
              <a:spcAft>
                <a:spcPts val="600"/>
              </a:spcAft>
              <a:buFont typeface="Arial" panose="020B0604020202020204" pitchFamily="34" charset="0"/>
              <a:buChar char="•"/>
            </a:pPr>
            <a:r>
              <a:rPr lang="en-US" b="1" dirty="0"/>
              <a:t>Domain-Specific Expert System</a:t>
            </a:r>
            <a:r>
              <a:rPr lang="en-US" dirty="0"/>
              <a:t>: Focused on organic chemistry, particularly structural analysis.</a:t>
            </a:r>
          </a:p>
          <a:p>
            <a:pPr marL="174625" indent="-174625">
              <a:spcAft>
                <a:spcPts val="600"/>
              </a:spcAft>
              <a:buFont typeface="Arial" panose="020B0604020202020204" pitchFamily="34" charset="0"/>
              <a:buChar char="•"/>
            </a:pPr>
            <a:r>
              <a:rPr lang="en-US" b="1" dirty="0"/>
              <a:t>Rule-Based Reasoning</a:t>
            </a:r>
            <a:r>
              <a:rPr lang="en-US" dirty="0"/>
              <a:t>: Used encoded chemical knowledge and inference rules to generate hypotheses.</a:t>
            </a:r>
          </a:p>
          <a:p>
            <a:pPr marL="174625" indent="-174625">
              <a:spcAft>
                <a:spcPts val="600"/>
              </a:spcAft>
              <a:buFont typeface="Arial" panose="020B0604020202020204" pitchFamily="34" charset="0"/>
              <a:buChar char="•"/>
            </a:pPr>
            <a:r>
              <a:rPr lang="en-US" b="1" dirty="0"/>
              <a:t>Knowledge Engineering Breakthrough</a:t>
            </a:r>
            <a:r>
              <a:rPr lang="en-US" dirty="0"/>
              <a:t>: Pioneered techniques for capturing expert knowledge in a formal system.</a:t>
            </a:r>
          </a:p>
          <a:p>
            <a:pPr marL="174625" indent="-174625">
              <a:spcAft>
                <a:spcPts val="600"/>
              </a:spcAft>
              <a:buFont typeface="Arial" panose="020B0604020202020204" pitchFamily="34" charset="0"/>
              <a:buChar char="•"/>
            </a:pPr>
            <a:r>
              <a:rPr lang="en-US" b="1" dirty="0"/>
              <a:t>Impact</a:t>
            </a:r>
            <a:r>
              <a:rPr lang="en-US" dirty="0"/>
              <a:t>: Demonstrated that expert systems could outperform human experts in narrow domains.</a:t>
            </a:r>
          </a:p>
        </p:txBody>
      </p:sp>
      <p:sp>
        <p:nvSpPr>
          <p:cNvPr id="9" name="TextBox 8">
            <a:extLst>
              <a:ext uri="{FF2B5EF4-FFF2-40B4-BE49-F238E27FC236}">
                <a16:creationId xmlns:a16="http://schemas.microsoft.com/office/drawing/2014/main" id="{29784B9C-D242-E7A2-B67F-43E69234405D}"/>
              </a:ext>
            </a:extLst>
          </p:cNvPr>
          <p:cNvSpPr txBox="1"/>
          <p:nvPr/>
        </p:nvSpPr>
        <p:spPr>
          <a:xfrm>
            <a:off x="4761833" y="1107472"/>
            <a:ext cx="6427443" cy="923330"/>
          </a:xfrm>
          <a:prstGeom prst="rect">
            <a:avLst/>
          </a:prstGeom>
          <a:noFill/>
          <a:ln>
            <a:noFill/>
          </a:ln>
        </p:spPr>
        <p:txBody>
          <a:bodyPr wrap="square">
            <a:spAutoFit/>
          </a:bodyPr>
          <a:lstStyle/>
          <a:p>
            <a:pPr marL="342900" lvl="1" indent="-230188">
              <a:buFont typeface="Arial" panose="020B0604020202020204" pitchFamily="34" charset="0"/>
              <a:buChar char="•"/>
            </a:pPr>
            <a:r>
              <a:rPr lang="en-US" dirty="0"/>
              <a:t>Proved logical reasoning could solve real-world problems; established knowledge representation as encoding logical rules; showed logic could capture expert human reasoning</a:t>
            </a:r>
          </a:p>
        </p:txBody>
      </p:sp>
    </p:spTree>
    <p:extLst>
      <p:ext uri="{BB962C8B-B14F-4D97-AF65-F5344CB8AC3E}">
        <p14:creationId xmlns:p14="http://schemas.microsoft.com/office/powerpoint/2010/main" val="17838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96B87-CB90-E428-6381-5BC4DB3CF74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39033B1-614D-1D19-8D20-F7009EA5EC34}"/>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The Resolution Rule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6AF0539-C9A1-7829-A483-B4D0C2E80DDD}"/>
                  </a:ext>
                </a:extLst>
              </p:cNvPr>
              <p:cNvSpPr txBox="1"/>
              <p:nvPr/>
            </p:nvSpPr>
            <p:spPr>
              <a:xfrm>
                <a:off x="3436620" y="1456681"/>
                <a:ext cx="2476500" cy="73314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𝐿</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𝐵</m:t>
                              </m:r>
                            </m:e>
                          </m:d>
                        </m:num>
                        <m:den>
                          <m:d>
                            <m:dPr>
                              <m:ctrlPr>
                                <a:rPr lang="en-US" sz="2000" i="1">
                                  <a:latin typeface="Cambria Math" panose="02040503050406030204" pitchFamily="18" charset="0"/>
                                </a:rPr>
                              </m:ctrlPr>
                            </m:dPr>
                            <m:e>
                              <m:r>
                                <a:rPr lang="en-US" sz="2000" i="1">
                                  <a:latin typeface="Cambria Math" panose="02040503050406030204" pitchFamily="18" charset="0"/>
                                </a:rPr>
                                <m:t>𝐴</m:t>
                              </m:r>
                              <m:r>
                                <a:rPr lang="en-US" sz="2000" i="1">
                                  <a:latin typeface="Cambria Math" panose="02040503050406030204" pitchFamily="18" charset="0"/>
                                </a:rPr>
                                <m:t>∨</m:t>
                              </m:r>
                              <m:r>
                                <a:rPr lang="en-US" sz="2000" b="0" i="1" smtClean="0">
                                  <a:latin typeface="Cambria Math" panose="02040503050406030204" pitchFamily="18" charset="0"/>
                                </a:rPr>
                                <m:t>𝐵</m:t>
                              </m:r>
                            </m:e>
                          </m:d>
                        </m:den>
                      </m:f>
                    </m:oMath>
                  </m:oMathPara>
                </a14:m>
                <a:endParaRPr lang="en-US" sz="2000" dirty="0"/>
              </a:p>
            </p:txBody>
          </p:sp>
        </mc:Choice>
        <mc:Fallback xmlns="">
          <p:sp>
            <p:nvSpPr>
              <p:cNvPr id="3" name="TextBox 2">
                <a:extLst>
                  <a:ext uri="{FF2B5EF4-FFF2-40B4-BE49-F238E27FC236}">
                    <a16:creationId xmlns:a16="http://schemas.microsoft.com/office/drawing/2014/main" id="{26AF0539-C9A1-7829-A483-B4D0C2E80DDD}"/>
                  </a:ext>
                </a:extLst>
              </p:cNvPr>
              <p:cNvSpPr txBox="1">
                <a:spLocks noRot="1" noChangeAspect="1" noMove="1" noResize="1" noEditPoints="1" noAdjustHandles="1" noChangeArrowheads="1" noChangeShapeType="1" noTextEdit="1"/>
              </p:cNvSpPr>
              <p:nvPr/>
            </p:nvSpPr>
            <p:spPr>
              <a:xfrm>
                <a:off x="3436620" y="1456681"/>
                <a:ext cx="2476500" cy="733149"/>
              </a:xfrm>
              <a:prstGeom prst="rect">
                <a:avLst/>
              </a:prstGeom>
              <a:blipFill>
                <a:blip r:embed="rId2"/>
                <a:stretch>
                  <a:fillRect/>
                </a:stretch>
              </a:blipFill>
              <a:ln>
                <a:no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38B9B516-5EE9-D337-4E5F-5D321FC10C53}"/>
              </a:ext>
            </a:extLst>
          </p:cNvPr>
          <p:cNvSpPr/>
          <p:nvPr/>
        </p:nvSpPr>
        <p:spPr>
          <a:xfrm>
            <a:off x="4259580" y="1880707"/>
            <a:ext cx="815975" cy="279563"/>
          </a:xfrm>
          <a:prstGeom prst="rect">
            <a:avLst/>
          </a:prstGeom>
          <a:noFill/>
          <a:ln w="1905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6391D037-1675-0EB5-7299-20410EDA601C}"/>
              </a:ext>
            </a:extLst>
          </p:cNvPr>
          <p:cNvSpPr txBox="1"/>
          <p:nvPr/>
        </p:nvSpPr>
        <p:spPr>
          <a:xfrm>
            <a:off x="6486030" y="1874852"/>
            <a:ext cx="1211580" cy="339725"/>
          </a:xfrm>
          <a:prstGeom prst="rect">
            <a:avLst/>
          </a:prstGeom>
          <a:noFill/>
          <a:ln w="19050">
            <a:solidFill>
              <a:srgbClr val="1306BA"/>
            </a:solidFill>
          </a:ln>
          <a:effectLst/>
        </p:spPr>
        <p:txBody>
          <a:bodyPr wrap="square">
            <a:noAutofit/>
          </a:bodyPr>
          <a:lstStyle/>
          <a:p>
            <a:r>
              <a:rPr lang="en-US" sz="2000" b="1" dirty="0"/>
              <a:t>resolvent</a:t>
            </a:r>
          </a:p>
        </p:txBody>
      </p:sp>
      <p:sp>
        <p:nvSpPr>
          <p:cNvPr id="9" name="TextBox 8">
            <a:extLst>
              <a:ext uri="{FF2B5EF4-FFF2-40B4-BE49-F238E27FC236}">
                <a16:creationId xmlns:a16="http://schemas.microsoft.com/office/drawing/2014/main" id="{DD60A5D7-5D0D-183D-BB28-5C52A97CF451}"/>
              </a:ext>
            </a:extLst>
          </p:cNvPr>
          <p:cNvSpPr txBox="1"/>
          <p:nvPr/>
        </p:nvSpPr>
        <p:spPr>
          <a:xfrm>
            <a:off x="6214111" y="1483530"/>
            <a:ext cx="1755419" cy="339725"/>
          </a:xfrm>
          <a:prstGeom prst="rect">
            <a:avLst/>
          </a:prstGeom>
          <a:noFill/>
          <a:ln w="19050">
            <a:solidFill>
              <a:srgbClr val="FF0000"/>
            </a:solidFill>
          </a:ln>
          <a:effectLst/>
        </p:spPr>
        <p:txBody>
          <a:bodyPr wrap="square">
            <a:noAutofit/>
          </a:bodyPr>
          <a:lstStyle/>
          <a:p>
            <a:r>
              <a:rPr lang="en-US" sz="2000" b="1" dirty="0"/>
              <a:t>parent clauses</a:t>
            </a:r>
          </a:p>
        </p:txBody>
      </p:sp>
      <p:sp>
        <p:nvSpPr>
          <p:cNvPr id="10" name="Rectangle 9">
            <a:extLst>
              <a:ext uri="{FF2B5EF4-FFF2-40B4-BE49-F238E27FC236}">
                <a16:creationId xmlns:a16="http://schemas.microsoft.com/office/drawing/2014/main" id="{CB12A244-576B-20CE-5AE8-16289DEB490D}"/>
              </a:ext>
            </a:extLst>
          </p:cNvPr>
          <p:cNvSpPr/>
          <p:nvPr/>
        </p:nvSpPr>
        <p:spPr>
          <a:xfrm>
            <a:off x="3657600" y="1487975"/>
            <a:ext cx="2034540" cy="335280"/>
          </a:xfrm>
          <a:prstGeom prst="rect">
            <a:avLst/>
          </a:prstGeom>
          <a:noFill/>
          <a:ln w="1905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A6FCD92-37BC-8F76-59CC-975DB298594B}"/>
              </a:ext>
            </a:extLst>
          </p:cNvPr>
          <p:cNvCxnSpPr>
            <a:cxnSpLocks/>
          </p:cNvCxnSpPr>
          <p:nvPr/>
        </p:nvCxnSpPr>
        <p:spPr>
          <a:xfrm>
            <a:off x="6214111" y="1851434"/>
            <a:ext cx="1755419" cy="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3D516B-B86E-28BF-854D-CF2F824B9237}"/>
                  </a:ext>
                </a:extLst>
              </p:cNvPr>
              <p:cNvSpPr txBox="1"/>
              <p:nvPr/>
            </p:nvSpPr>
            <p:spPr>
              <a:xfrm>
                <a:off x="680929" y="922119"/>
                <a:ext cx="4096812" cy="400110"/>
              </a:xfrm>
              <a:prstGeom prst="rect">
                <a:avLst/>
              </a:prstGeom>
              <a:noFill/>
              <a:ln>
                <a:noFill/>
              </a:ln>
            </p:spPr>
            <p:txBody>
              <a:bodyPr wrap="square">
                <a:spAutoFit/>
              </a:bodyPr>
              <a:lstStyle/>
              <a:p>
                <a:pPr>
                  <a:spcAft>
                    <a:spcPts val="1200"/>
                  </a:spcAft>
                </a:pPr>
                <a:r>
                  <a:rPr lang="en-US" sz="2000" dirty="0"/>
                  <a:t>Suppose we have clauses </a:t>
                </a:r>
                <a14:m>
                  <m:oMath xmlns:m="http://schemas.openxmlformats.org/officeDocument/2006/math">
                    <m:r>
                      <a:rPr lang="en-US" sz="2000" i="1" dirty="0" smtClean="0">
                        <a:latin typeface="Cambria Math" panose="02040503050406030204" pitchFamily="18" charset="0"/>
                      </a:rPr>
                      <m:t>𝐴</m:t>
                    </m:r>
                  </m:oMath>
                </a14:m>
                <a:r>
                  <a:rPr lang="en-US" sz="2000" dirty="0"/>
                  <a:t>, </a:t>
                </a:r>
                <a14:m>
                  <m:oMath xmlns:m="http://schemas.openxmlformats.org/officeDocument/2006/math">
                    <m:r>
                      <a:rPr lang="en-US" sz="2000" b="0" i="1" dirty="0" smtClean="0">
                        <a:latin typeface="Cambria Math" panose="02040503050406030204" pitchFamily="18" charset="0"/>
                      </a:rPr>
                      <m:t>𝐿</m:t>
                    </m:r>
                  </m:oMath>
                </a14:m>
                <a:r>
                  <a:rPr lang="en-US" sz="2000" dirty="0"/>
                  <a:t>, and </a:t>
                </a:r>
                <a14:m>
                  <m:oMath xmlns:m="http://schemas.openxmlformats.org/officeDocument/2006/math">
                    <m:r>
                      <a:rPr lang="en-US" sz="2000" b="0" i="1" dirty="0" smtClean="0">
                        <a:latin typeface="Cambria Math" panose="02040503050406030204" pitchFamily="18" charset="0"/>
                      </a:rPr>
                      <m:t>𝐵</m:t>
                    </m:r>
                  </m:oMath>
                </a14:m>
                <a:r>
                  <a:rPr lang="en-US" sz="2000" dirty="0"/>
                  <a:t>.</a:t>
                </a:r>
              </a:p>
            </p:txBody>
          </p:sp>
        </mc:Choice>
        <mc:Fallback xmlns="">
          <p:sp>
            <p:nvSpPr>
              <p:cNvPr id="2" name="TextBox 1">
                <a:extLst>
                  <a:ext uri="{FF2B5EF4-FFF2-40B4-BE49-F238E27FC236}">
                    <a16:creationId xmlns:a16="http://schemas.microsoft.com/office/drawing/2014/main" id="{D33D516B-B86E-28BF-854D-CF2F824B9237}"/>
                  </a:ext>
                </a:extLst>
              </p:cNvPr>
              <p:cNvSpPr txBox="1">
                <a:spLocks noRot="1" noChangeAspect="1" noMove="1" noResize="1" noEditPoints="1" noAdjustHandles="1" noChangeArrowheads="1" noChangeShapeType="1" noTextEdit="1"/>
              </p:cNvSpPr>
              <p:nvPr/>
            </p:nvSpPr>
            <p:spPr>
              <a:xfrm>
                <a:off x="680929" y="922119"/>
                <a:ext cx="4096812" cy="400110"/>
              </a:xfrm>
              <a:prstGeom prst="rect">
                <a:avLst/>
              </a:prstGeom>
              <a:blipFill>
                <a:blip r:embed="rId3"/>
                <a:stretch>
                  <a:fillRect l="-1637" t="-7576" r="-744" b="-25758"/>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F2198EEE-10A5-481C-D5DD-C43E81EE690F}"/>
              </a:ext>
            </a:extLst>
          </p:cNvPr>
          <p:cNvSpPr txBox="1"/>
          <p:nvPr/>
        </p:nvSpPr>
        <p:spPr>
          <a:xfrm>
            <a:off x="680929" y="2611133"/>
            <a:ext cx="2184191" cy="400110"/>
          </a:xfrm>
          <a:prstGeom prst="rect">
            <a:avLst/>
          </a:prstGeom>
          <a:noFill/>
          <a:ln>
            <a:noFill/>
          </a:ln>
        </p:spPr>
        <p:txBody>
          <a:bodyPr wrap="square">
            <a:spAutoFit/>
          </a:bodyPr>
          <a:lstStyle/>
          <a:p>
            <a:pPr>
              <a:spcAft>
                <a:spcPts val="1200"/>
              </a:spcAft>
            </a:pPr>
            <a:r>
              <a:rPr lang="en-US" sz="2000" dirty="0"/>
              <a:t>From a truth table:</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B1FB1B38-41A1-3749-FEF2-95D2847D0D65}"/>
                  </a:ext>
                </a:extLst>
              </p:cNvPr>
              <p:cNvGraphicFramePr>
                <a:graphicFrameLocks noGrp="1"/>
              </p:cNvGraphicFramePr>
              <p:nvPr>
                <p:extLst>
                  <p:ext uri="{D42A27DB-BD31-4B8C-83A1-F6EECF244321}">
                    <p14:modId xmlns:p14="http://schemas.microsoft.com/office/powerpoint/2010/main" val="3561402761"/>
                  </p:ext>
                </p:extLst>
              </p:nvPr>
            </p:nvGraphicFramePr>
            <p:xfrm>
              <a:off x="3577792" y="3039777"/>
              <a:ext cx="1751623" cy="3394899"/>
            </p:xfrm>
            <a:graphic>
              <a:graphicData uri="http://schemas.openxmlformats.org/drawingml/2006/table">
                <a:tbl>
                  <a:tblPr firstRow="1" bandRow="1">
                    <a:tableStyleId>{8EC20E35-A176-4012-BC5E-935CFFF8708E}</a:tableStyleId>
                  </a:tblPr>
                  <a:tblGrid>
                    <a:gridCol w="535337">
                      <a:extLst>
                        <a:ext uri="{9D8B030D-6E8A-4147-A177-3AD203B41FA5}">
                          <a16:colId xmlns:a16="http://schemas.microsoft.com/office/drawing/2014/main" val="2273035665"/>
                        </a:ext>
                      </a:extLst>
                    </a:gridCol>
                    <a:gridCol w="515265">
                      <a:extLst>
                        <a:ext uri="{9D8B030D-6E8A-4147-A177-3AD203B41FA5}">
                          <a16:colId xmlns:a16="http://schemas.microsoft.com/office/drawing/2014/main" val="1360383225"/>
                        </a:ext>
                      </a:extLst>
                    </a:gridCol>
                    <a:gridCol w="701021">
                      <a:extLst>
                        <a:ext uri="{9D8B030D-6E8A-4147-A177-3AD203B41FA5}">
                          <a16:colId xmlns:a16="http://schemas.microsoft.com/office/drawing/2014/main" val="342265522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𝑨</m:t>
                                </m:r>
                              </m:oMath>
                            </m:oMathPara>
                          </a14:m>
                          <a:endParaRPr 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𝑳</m:t>
                                </m:r>
                              </m:oMath>
                            </m:oMathPara>
                          </a14:m>
                          <a:endParaRPr 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solidFill>
                                      <a:schemeClr val="bg1"/>
                                    </a:solidFill>
                                    <a:latin typeface="Cambria Math" panose="02040503050406030204" pitchFamily="18" charset="0"/>
                                  </a:rPr>
                                  <m:t>𝑩</m:t>
                                </m:r>
                              </m:oMath>
                            </m:oMathPara>
                          </a14:m>
                          <a:endParaRPr lang="en-US" sz="1800" b="1" dirty="0">
                            <a:solidFill>
                              <a:schemeClr val="bg1"/>
                            </a:solidFill>
                          </a:endParaRPr>
                        </a:p>
                      </a:txBody>
                      <a:tcPr/>
                    </a:tc>
                    <a:extLst>
                      <a:ext uri="{0D108BD9-81ED-4DB2-BD59-A6C34878D82A}">
                        <a16:rowId xmlns:a16="http://schemas.microsoft.com/office/drawing/2014/main" val="3516720460"/>
                      </a:ext>
                    </a:extLst>
                  </a:tr>
                  <a:tr h="370840">
                    <a:tc>
                      <a:txBody>
                        <a:bodyPr/>
                        <a:lstStyle/>
                        <a:p>
                          <a:pPr algn="ctr"/>
                          <a:r>
                            <a:rPr lang="en-US" sz="1600"/>
                            <a:t>T</a:t>
                          </a:r>
                          <a:endParaRPr lang="en-US" sz="1600" dirty="0"/>
                        </a:p>
                      </a:txBody>
                      <a:tcPr/>
                    </a:tc>
                    <a:tc>
                      <a:txBody>
                        <a:bodyPr/>
                        <a:lstStyle/>
                        <a:p>
                          <a:pPr algn="ctr"/>
                          <a:r>
                            <a:rPr lang="en-US" sz="1600"/>
                            <a:t>T</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2018254753"/>
                      </a:ext>
                    </a:extLst>
                  </a:tr>
                  <a:tr h="370840">
                    <a:tc>
                      <a:txBody>
                        <a:bodyPr/>
                        <a:lstStyle/>
                        <a:p>
                          <a:pPr algn="ctr"/>
                          <a:r>
                            <a:rPr lang="en-US" sz="1600"/>
                            <a:t>T</a:t>
                          </a:r>
                          <a:endParaRPr lang="en-US" sz="1600" dirty="0"/>
                        </a:p>
                      </a:txBody>
                      <a:tcPr/>
                    </a:tc>
                    <a:tc>
                      <a:txBody>
                        <a:bodyPr/>
                        <a:lstStyle/>
                        <a:p>
                          <a:pPr algn="ctr"/>
                          <a:r>
                            <a:rPr lang="en-US" sz="1600"/>
                            <a:t>T</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1514276111"/>
                      </a:ext>
                    </a:extLst>
                  </a:tr>
                  <a:tr h="370840">
                    <a:tc>
                      <a:txBody>
                        <a:bodyPr/>
                        <a:lstStyle/>
                        <a:p>
                          <a:pPr algn="ctr"/>
                          <a:r>
                            <a:rPr lang="en-US" sz="1600"/>
                            <a:t>T</a:t>
                          </a:r>
                          <a:endParaRPr lang="en-US" sz="1600" dirty="0"/>
                        </a:p>
                      </a:txBody>
                      <a:tcPr/>
                    </a:tc>
                    <a:tc>
                      <a:txBody>
                        <a:bodyPr/>
                        <a:lstStyle/>
                        <a:p>
                          <a:pPr algn="ctr"/>
                          <a:r>
                            <a:rPr lang="en-US" sz="1600"/>
                            <a:t>F</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3750708789"/>
                      </a:ext>
                    </a:extLst>
                  </a:tr>
                  <a:tr h="370840">
                    <a:tc>
                      <a:txBody>
                        <a:bodyPr/>
                        <a:lstStyle/>
                        <a:p>
                          <a:pPr algn="ctr"/>
                          <a:r>
                            <a:rPr lang="en-US" sz="1600"/>
                            <a:t>T</a:t>
                          </a:r>
                          <a:endParaRPr lang="en-US" sz="1600" dirty="0"/>
                        </a:p>
                      </a:txBody>
                      <a:tcPr/>
                    </a:tc>
                    <a:tc>
                      <a:txBody>
                        <a:bodyPr/>
                        <a:lstStyle/>
                        <a:p>
                          <a:pPr algn="ctr"/>
                          <a:r>
                            <a:rPr lang="en-US" sz="1600"/>
                            <a:t>F</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772522091"/>
                      </a:ext>
                    </a:extLst>
                  </a:tr>
                  <a:tr h="370840">
                    <a:tc>
                      <a:txBody>
                        <a:bodyPr/>
                        <a:lstStyle/>
                        <a:p>
                          <a:pPr algn="ctr"/>
                          <a:r>
                            <a:rPr lang="en-US" sz="1600"/>
                            <a:t>F</a:t>
                          </a:r>
                          <a:endParaRPr lang="en-US" sz="1600" dirty="0"/>
                        </a:p>
                      </a:txBody>
                      <a:tcPr/>
                    </a:tc>
                    <a:tc>
                      <a:txBody>
                        <a:bodyPr/>
                        <a:lstStyle/>
                        <a:p>
                          <a:pPr algn="ctr"/>
                          <a:r>
                            <a:rPr lang="en-US" sz="1600"/>
                            <a:t>T</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2332551828"/>
                      </a:ext>
                    </a:extLst>
                  </a:tr>
                  <a:tr h="370840">
                    <a:tc>
                      <a:txBody>
                        <a:bodyPr/>
                        <a:lstStyle/>
                        <a:p>
                          <a:pPr algn="ctr"/>
                          <a:r>
                            <a:rPr lang="en-US" sz="1600"/>
                            <a:t>F</a:t>
                          </a:r>
                          <a:endParaRPr lang="en-US" sz="1600" dirty="0"/>
                        </a:p>
                      </a:txBody>
                      <a:tcPr/>
                    </a:tc>
                    <a:tc>
                      <a:txBody>
                        <a:bodyPr/>
                        <a:lstStyle/>
                        <a:p>
                          <a:pPr algn="ctr"/>
                          <a:r>
                            <a:rPr lang="en-US" sz="1600"/>
                            <a:t>T</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327432221"/>
                      </a:ext>
                    </a:extLst>
                  </a:tr>
                  <a:tr h="428179">
                    <a:tc>
                      <a:txBody>
                        <a:bodyPr/>
                        <a:lstStyle/>
                        <a:p>
                          <a:pPr algn="ctr"/>
                          <a:r>
                            <a:rPr lang="en-US" sz="1600"/>
                            <a:t>F</a:t>
                          </a:r>
                          <a:endParaRPr lang="en-US" sz="1600" dirty="0"/>
                        </a:p>
                      </a:txBody>
                      <a:tcPr/>
                    </a:tc>
                    <a:tc>
                      <a:txBody>
                        <a:bodyPr/>
                        <a:lstStyle/>
                        <a:p>
                          <a:pPr algn="ctr"/>
                          <a:r>
                            <a:rPr lang="en-US" sz="1600"/>
                            <a:t>F</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62403458"/>
                      </a:ext>
                    </a:extLst>
                  </a:tr>
                  <a:tr h="370840">
                    <a:tc>
                      <a:txBody>
                        <a:bodyPr/>
                        <a:lstStyle/>
                        <a:p>
                          <a:pPr algn="ctr"/>
                          <a:r>
                            <a:rPr lang="en-US" sz="1600"/>
                            <a:t>F</a:t>
                          </a:r>
                          <a:endParaRPr lang="en-US" sz="1600" dirty="0"/>
                        </a:p>
                      </a:txBody>
                      <a:tcPr/>
                    </a:tc>
                    <a:tc>
                      <a:txBody>
                        <a:bodyPr/>
                        <a:lstStyle/>
                        <a:p>
                          <a:pPr algn="ctr"/>
                          <a:r>
                            <a:rPr lang="en-US" sz="1600"/>
                            <a:t>F</a:t>
                          </a:r>
                          <a:endParaRPr lang="en-US" sz="1600" dirty="0"/>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Choice>
        <mc:Fallback xmlns="">
          <p:graphicFrame>
            <p:nvGraphicFramePr>
              <p:cNvPr id="14" name="Table 13">
                <a:extLst>
                  <a:ext uri="{FF2B5EF4-FFF2-40B4-BE49-F238E27FC236}">
                    <a16:creationId xmlns:a16="http://schemas.microsoft.com/office/drawing/2014/main" id="{B1FB1B38-41A1-3749-FEF2-95D2847D0D65}"/>
                  </a:ext>
                </a:extLst>
              </p:cNvPr>
              <p:cNvGraphicFramePr>
                <a:graphicFrameLocks noGrp="1"/>
              </p:cNvGraphicFramePr>
              <p:nvPr>
                <p:extLst>
                  <p:ext uri="{D42A27DB-BD31-4B8C-83A1-F6EECF244321}">
                    <p14:modId xmlns:p14="http://schemas.microsoft.com/office/powerpoint/2010/main" val="3561402761"/>
                  </p:ext>
                </p:extLst>
              </p:nvPr>
            </p:nvGraphicFramePr>
            <p:xfrm>
              <a:off x="3577792" y="3039777"/>
              <a:ext cx="1751623" cy="3394899"/>
            </p:xfrm>
            <a:graphic>
              <a:graphicData uri="http://schemas.openxmlformats.org/drawingml/2006/table">
                <a:tbl>
                  <a:tblPr firstRow="1" bandRow="1">
                    <a:tableStyleId>{8EC20E35-A176-4012-BC5E-935CFFF8708E}</a:tableStyleId>
                  </a:tblPr>
                  <a:tblGrid>
                    <a:gridCol w="535337">
                      <a:extLst>
                        <a:ext uri="{9D8B030D-6E8A-4147-A177-3AD203B41FA5}">
                          <a16:colId xmlns:a16="http://schemas.microsoft.com/office/drawing/2014/main" val="2273035665"/>
                        </a:ext>
                      </a:extLst>
                    </a:gridCol>
                    <a:gridCol w="515265">
                      <a:extLst>
                        <a:ext uri="{9D8B030D-6E8A-4147-A177-3AD203B41FA5}">
                          <a16:colId xmlns:a16="http://schemas.microsoft.com/office/drawing/2014/main" val="1360383225"/>
                        </a:ext>
                      </a:extLst>
                    </a:gridCol>
                    <a:gridCol w="701021">
                      <a:extLst>
                        <a:ext uri="{9D8B030D-6E8A-4147-A177-3AD203B41FA5}">
                          <a16:colId xmlns:a16="http://schemas.microsoft.com/office/drawing/2014/main" val="3422655227"/>
                        </a:ext>
                      </a:extLst>
                    </a:gridCol>
                  </a:tblGrid>
                  <a:tr h="370840">
                    <a:tc>
                      <a:txBody>
                        <a:bodyPr/>
                        <a:lstStyle/>
                        <a:p>
                          <a:endParaRPr lang="en-US"/>
                        </a:p>
                      </a:txBody>
                      <a:tcPr>
                        <a:blipFill>
                          <a:blip r:embed="rId4"/>
                          <a:stretch>
                            <a:fillRect t="-3279" r="-230682" b="-826230"/>
                          </a:stretch>
                        </a:blipFill>
                      </a:tcPr>
                    </a:tc>
                    <a:tc>
                      <a:txBody>
                        <a:bodyPr/>
                        <a:lstStyle/>
                        <a:p>
                          <a:endParaRPr lang="en-US"/>
                        </a:p>
                      </a:txBody>
                      <a:tcPr>
                        <a:blipFill>
                          <a:blip r:embed="rId4"/>
                          <a:stretch>
                            <a:fillRect l="-103529" t="-3279" r="-138824" b="-826230"/>
                          </a:stretch>
                        </a:blipFill>
                      </a:tcPr>
                    </a:tc>
                    <a:tc>
                      <a:txBody>
                        <a:bodyPr/>
                        <a:lstStyle/>
                        <a:p>
                          <a:endParaRPr lang="en-US"/>
                        </a:p>
                      </a:txBody>
                      <a:tcPr>
                        <a:blipFill>
                          <a:blip r:embed="rId4"/>
                          <a:stretch>
                            <a:fillRect l="-149138" t="-3279" r="-1724" b="-826230"/>
                          </a:stretch>
                        </a:blipFill>
                      </a:tcPr>
                    </a:tc>
                    <a:extLst>
                      <a:ext uri="{0D108BD9-81ED-4DB2-BD59-A6C34878D82A}">
                        <a16:rowId xmlns:a16="http://schemas.microsoft.com/office/drawing/2014/main" val="3516720460"/>
                      </a:ext>
                    </a:extLst>
                  </a:tr>
                  <a:tr h="370840">
                    <a:tc>
                      <a:txBody>
                        <a:bodyPr/>
                        <a:lstStyle/>
                        <a:p>
                          <a:pPr algn="ctr"/>
                          <a:r>
                            <a:rPr lang="en-US" sz="1600"/>
                            <a:t>T</a:t>
                          </a:r>
                          <a:endParaRPr lang="en-US" sz="1600" dirty="0"/>
                        </a:p>
                      </a:txBody>
                      <a:tcPr/>
                    </a:tc>
                    <a:tc>
                      <a:txBody>
                        <a:bodyPr/>
                        <a:lstStyle/>
                        <a:p>
                          <a:pPr algn="ctr"/>
                          <a:r>
                            <a:rPr lang="en-US" sz="1600"/>
                            <a:t>T</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2018254753"/>
                      </a:ext>
                    </a:extLst>
                  </a:tr>
                  <a:tr h="370840">
                    <a:tc>
                      <a:txBody>
                        <a:bodyPr/>
                        <a:lstStyle/>
                        <a:p>
                          <a:pPr algn="ctr"/>
                          <a:r>
                            <a:rPr lang="en-US" sz="1600"/>
                            <a:t>T</a:t>
                          </a:r>
                          <a:endParaRPr lang="en-US" sz="1600" dirty="0"/>
                        </a:p>
                      </a:txBody>
                      <a:tcPr/>
                    </a:tc>
                    <a:tc>
                      <a:txBody>
                        <a:bodyPr/>
                        <a:lstStyle/>
                        <a:p>
                          <a:pPr algn="ctr"/>
                          <a:r>
                            <a:rPr lang="en-US" sz="1600"/>
                            <a:t>T</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1514276111"/>
                      </a:ext>
                    </a:extLst>
                  </a:tr>
                  <a:tr h="370840">
                    <a:tc>
                      <a:txBody>
                        <a:bodyPr/>
                        <a:lstStyle/>
                        <a:p>
                          <a:pPr algn="ctr"/>
                          <a:r>
                            <a:rPr lang="en-US" sz="1600"/>
                            <a:t>T</a:t>
                          </a:r>
                          <a:endParaRPr lang="en-US" sz="1600" dirty="0"/>
                        </a:p>
                      </a:txBody>
                      <a:tcPr/>
                    </a:tc>
                    <a:tc>
                      <a:txBody>
                        <a:bodyPr/>
                        <a:lstStyle/>
                        <a:p>
                          <a:pPr algn="ctr"/>
                          <a:r>
                            <a:rPr lang="en-US" sz="1600"/>
                            <a:t>F</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3750708789"/>
                      </a:ext>
                    </a:extLst>
                  </a:tr>
                  <a:tr h="370840">
                    <a:tc>
                      <a:txBody>
                        <a:bodyPr/>
                        <a:lstStyle/>
                        <a:p>
                          <a:pPr algn="ctr"/>
                          <a:r>
                            <a:rPr lang="en-US" sz="1600"/>
                            <a:t>T</a:t>
                          </a:r>
                          <a:endParaRPr lang="en-US" sz="1600" dirty="0"/>
                        </a:p>
                      </a:txBody>
                      <a:tcPr/>
                    </a:tc>
                    <a:tc>
                      <a:txBody>
                        <a:bodyPr/>
                        <a:lstStyle/>
                        <a:p>
                          <a:pPr algn="ctr"/>
                          <a:r>
                            <a:rPr lang="en-US" sz="1600"/>
                            <a:t>F</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772522091"/>
                      </a:ext>
                    </a:extLst>
                  </a:tr>
                  <a:tr h="370840">
                    <a:tc>
                      <a:txBody>
                        <a:bodyPr/>
                        <a:lstStyle/>
                        <a:p>
                          <a:pPr algn="ctr"/>
                          <a:r>
                            <a:rPr lang="en-US" sz="1600"/>
                            <a:t>F</a:t>
                          </a:r>
                          <a:endParaRPr lang="en-US" sz="1600" dirty="0"/>
                        </a:p>
                      </a:txBody>
                      <a:tcPr/>
                    </a:tc>
                    <a:tc>
                      <a:txBody>
                        <a:bodyPr/>
                        <a:lstStyle/>
                        <a:p>
                          <a:pPr algn="ctr"/>
                          <a:r>
                            <a:rPr lang="en-US" sz="1600"/>
                            <a:t>T</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2332551828"/>
                      </a:ext>
                    </a:extLst>
                  </a:tr>
                  <a:tr h="370840">
                    <a:tc>
                      <a:txBody>
                        <a:bodyPr/>
                        <a:lstStyle/>
                        <a:p>
                          <a:pPr algn="ctr"/>
                          <a:r>
                            <a:rPr lang="en-US" sz="1600"/>
                            <a:t>F</a:t>
                          </a:r>
                          <a:endParaRPr lang="en-US" sz="1600" dirty="0"/>
                        </a:p>
                      </a:txBody>
                      <a:tcPr/>
                    </a:tc>
                    <a:tc>
                      <a:txBody>
                        <a:bodyPr/>
                        <a:lstStyle/>
                        <a:p>
                          <a:pPr algn="ctr"/>
                          <a:r>
                            <a:rPr lang="en-US" sz="1600"/>
                            <a:t>T</a:t>
                          </a:r>
                          <a:endParaRPr lang="en-US" sz="1600" dirty="0"/>
                        </a:p>
                      </a:txBody>
                      <a:tcPr/>
                    </a:tc>
                    <a:tc>
                      <a:txBody>
                        <a:bodyPr/>
                        <a:lstStyle/>
                        <a:p>
                          <a:pPr algn="ctr"/>
                          <a:r>
                            <a:rPr lang="en-US" sz="1600"/>
                            <a:t>F</a:t>
                          </a:r>
                          <a:endParaRPr lang="en-US" sz="1600" dirty="0"/>
                        </a:p>
                      </a:txBody>
                      <a:tcPr/>
                    </a:tc>
                    <a:extLst>
                      <a:ext uri="{0D108BD9-81ED-4DB2-BD59-A6C34878D82A}">
                        <a16:rowId xmlns:a16="http://schemas.microsoft.com/office/drawing/2014/main" val="327432221"/>
                      </a:ext>
                    </a:extLst>
                  </a:tr>
                  <a:tr h="428179">
                    <a:tc>
                      <a:txBody>
                        <a:bodyPr/>
                        <a:lstStyle/>
                        <a:p>
                          <a:pPr algn="ctr"/>
                          <a:r>
                            <a:rPr lang="en-US" sz="1600"/>
                            <a:t>F</a:t>
                          </a:r>
                          <a:endParaRPr lang="en-US" sz="1600" dirty="0"/>
                        </a:p>
                      </a:txBody>
                      <a:tcPr/>
                    </a:tc>
                    <a:tc>
                      <a:txBody>
                        <a:bodyPr/>
                        <a:lstStyle/>
                        <a:p>
                          <a:pPr algn="ctr"/>
                          <a:r>
                            <a:rPr lang="en-US" sz="1600"/>
                            <a:t>F</a:t>
                          </a:r>
                          <a:endParaRPr lang="en-US" sz="1600" dirty="0"/>
                        </a:p>
                      </a:txBody>
                      <a:tcPr/>
                    </a:tc>
                    <a:tc>
                      <a:txBody>
                        <a:bodyPr/>
                        <a:lstStyle/>
                        <a:p>
                          <a:pPr algn="ctr"/>
                          <a:r>
                            <a:rPr lang="en-US" sz="1600"/>
                            <a:t>T</a:t>
                          </a:r>
                          <a:endParaRPr lang="en-US" sz="1600" dirty="0"/>
                        </a:p>
                      </a:txBody>
                      <a:tcPr/>
                    </a:tc>
                    <a:extLst>
                      <a:ext uri="{0D108BD9-81ED-4DB2-BD59-A6C34878D82A}">
                        <a16:rowId xmlns:a16="http://schemas.microsoft.com/office/drawing/2014/main" val="62403458"/>
                      </a:ext>
                    </a:extLst>
                  </a:tr>
                  <a:tr h="370840">
                    <a:tc>
                      <a:txBody>
                        <a:bodyPr/>
                        <a:lstStyle/>
                        <a:p>
                          <a:pPr algn="ctr"/>
                          <a:r>
                            <a:rPr lang="en-US" sz="1600"/>
                            <a:t>F</a:t>
                          </a:r>
                          <a:endParaRPr lang="en-US" sz="1600" dirty="0"/>
                        </a:p>
                      </a:txBody>
                      <a:tcPr/>
                    </a:tc>
                    <a:tc>
                      <a:txBody>
                        <a:bodyPr/>
                        <a:lstStyle/>
                        <a:p>
                          <a:pPr algn="ctr"/>
                          <a:r>
                            <a:rPr lang="en-US" sz="1600"/>
                            <a:t>F</a:t>
                          </a:r>
                          <a:endParaRPr lang="en-US" sz="1600" dirty="0"/>
                        </a:p>
                      </a:txBody>
                      <a:tcPr/>
                    </a:tc>
                    <a:tc>
                      <a:txBody>
                        <a:bodyPr/>
                        <a:lstStyle/>
                        <a:p>
                          <a:pPr algn="ctr"/>
                          <a:r>
                            <a:rPr lang="en-US" sz="1600" dirty="0"/>
                            <a:t>F</a:t>
                          </a:r>
                        </a:p>
                      </a:txBody>
                      <a:tcPr/>
                    </a:tc>
                    <a:extLst>
                      <a:ext uri="{0D108BD9-81ED-4DB2-BD59-A6C34878D82A}">
                        <a16:rowId xmlns:a16="http://schemas.microsoft.com/office/drawing/2014/main" val="29689354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0FE2E03E-5AF1-C8AA-D735-B46C4EBAE7E1}"/>
                  </a:ext>
                </a:extLst>
              </p:cNvPr>
              <p:cNvGraphicFramePr>
                <a:graphicFrameLocks noGrp="1"/>
              </p:cNvGraphicFramePr>
              <p:nvPr>
                <p:extLst>
                  <p:ext uri="{D42A27DB-BD31-4B8C-83A1-F6EECF244321}">
                    <p14:modId xmlns:p14="http://schemas.microsoft.com/office/powerpoint/2010/main" val="3628140905"/>
                  </p:ext>
                </p:extLst>
              </p:nvPr>
            </p:nvGraphicFramePr>
            <p:xfrm>
              <a:off x="6214111" y="3038093"/>
              <a:ext cx="910589" cy="3394899"/>
            </p:xfrm>
            <a:graphic>
              <a:graphicData uri="http://schemas.openxmlformats.org/drawingml/2006/table">
                <a:tbl>
                  <a:tblPr firstRow="1" bandRow="1">
                    <a:tableStyleId>{8EC20E35-A176-4012-BC5E-935CFFF8708E}</a:tableStyleId>
                  </a:tblPr>
                  <a:tblGrid>
                    <a:gridCol w="910589">
                      <a:extLst>
                        <a:ext uri="{9D8B030D-6E8A-4147-A177-3AD203B41FA5}">
                          <a16:colId xmlns:a16="http://schemas.microsoft.com/office/drawing/2014/main" val="282858131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𝑳</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𝑩</m:t>
                                </m:r>
                              </m:oMath>
                            </m:oMathPara>
                          </a14:m>
                          <a:endParaRPr lang="en-US" sz="1800" b="1" dirty="0">
                            <a:solidFill>
                              <a:schemeClr val="bg1"/>
                            </a:solidFill>
                          </a:endParaRPr>
                        </a:p>
                      </a:txBody>
                      <a:tcPr/>
                    </a:tc>
                    <a:extLst>
                      <a:ext uri="{0D108BD9-81ED-4DB2-BD59-A6C34878D82A}">
                        <a16:rowId xmlns:a16="http://schemas.microsoft.com/office/drawing/2014/main" val="1165021052"/>
                      </a:ext>
                    </a:extLst>
                  </a:tr>
                  <a:tr h="370840">
                    <a:tc>
                      <a:txBody>
                        <a:bodyPr/>
                        <a:lstStyle/>
                        <a:p>
                          <a:pPr algn="ctr"/>
                          <a:r>
                            <a:rPr lang="en-US" sz="1600" dirty="0"/>
                            <a:t>T</a:t>
                          </a:r>
                        </a:p>
                      </a:txBody>
                      <a:tcPr/>
                    </a:tc>
                    <a:extLst>
                      <a:ext uri="{0D108BD9-81ED-4DB2-BD59-A6C34878D82A}">
                        <a16:rowId xmlns:a16="http://schemas.microsoft.com/office/drawing/2014/main" val="2532366998"/>
                      </a:ext>
                    </a:extLst>
                  </a:tr>
                  <a:tr h="370840">
                    <a:tc>
                      <a:txBody>
                        <a:bodyPr/>
                        <a:lstStyle/>
                        <a:p>
                          <a:pPr algn="ctr"/>
                          <a:r>
                            <a:rPr lang="en-US" sz="1600" dirty="0"/>
                            <a:t>F</a:t>
                          </a:r>
                        </a:p>
                      </a:txBody>
                      <a:tcPr/>
                    </a:tc>
                    <a:extLst>
                      <a:ext uri="{0D108BD9-81ED-4DB2-BD59-A6C34878D82A}">
                        <a16:rowId xmlns:a16="http://schemas.microsoft.com/office/drawing/2014/main" val="1481499401"/>
                      </a:ext>
                    </a:extLst>
                  </a:tr>
                  <a:tr h="370840">
                    <a:tc>
                      <a:txBody>
                        <a:bodyPr/>
                        <a:lstStyle/>
                        <a:p>
                          <a:pPr algn="ctr"/>
                          <a:r>
                            <a:rPr lang="en-US" sz="1600" dirty="0"/>
                            <a:t>T</a:t>
                          </a:r>
                        </a:p>
                      </a:txBody>
                      <a:tcPr/>
                    </a:tc>
                    <a:extLst>
                      <a:ext uri="{0D108BD9-81ED-4DB2-BD59-A6C34878D82A}">
                        <a16:rowId xmlns:a16="http://schemas.microsoft.com/office/drawing/2014/main" val="2158562185"/>
                      </a:ext>
                    </a:extLst>
                  </a:tr>
                  <a:tr h="370840">
                    <a:tc>
                      <a:txBody>
                        <a:bodyPr/>
                        <a:lstStyle/>
                        <a:p>
                          <a:pPr algn="ctr"/>
                          <a:r>
                            <a:rPr lang="en-US" sz="1600" dirty="0"/>
                            <a:t>T</a:t>
                          </a:r>
                        </a:p>
                      </a:txBody>
                      <a:tcPr/>
                    </a:tc>
                    <a:extLst>
                      <a:ext uri="{0D108BD9-81ED-4DB2-BD59-A6C34878D82A}">
                        <a16:rowId xmlns:a16="http://schemas.microsoft.com/office/drawing/2014/main" val="3398218628"/>
                      </a:ext>
                    </a:extLst>
                  </a:tr>
                  <a:tr h="370840">
                    <a:tc>
                      <a:txBody>
                        <a:bodyPr/>
                        <a:lstStyle/>
                        <a:p>
                          <a:pPr algn="ctr"/>
                          <a:r>
                            <a:rPr lang="en-US" sz="1600" dirty="0"/>
                            <a:t>T</a:t>
                          </a:r>
                        </a:p>
                      </a:txBody>
                      <a:tcPr/>
                    </a:tc>
                    <a:extLst>
                      <a:ext uri="{0D108BD9-81ED-4DB2-BD59-A6C34878D82A}">
                        <a16:rowId xmlns:a16="http://schemas.microsoft.com/office/drawing/2014/main" val="1443755400"/>
                      </a:ext>
                    </a:extLst>
                  </a:tr>
                  <a:tr h="370840">
                    <a:tc>
                      <a:txBody>
                        <a:bodyPr/>
                        <a:lstStyle/>
                        <a:p>
                          <a:pPr algn="ctr"/>
                          <a:r>
                            <a:rPr lang="en-US" sz="1600" dirty="0"/>
                            <a:t>F</a:t>
                          </a:r>
                        </a:p>
                      </a:txBody>
                      <a:tcPr/>
                    </a:tc>
                    <a:extLst>
                      <a:ext uri="{0D108BD9-81ED-4DB2-BD59-A6C34878D82A}">
                        <a16:rowId xmlns:a16="http://schemas.microsoft.com/office/drawing/2014/main" val="1713278419"/>
                      </a:ext>
                    </a:extLst>
                  </a:tr>
                  <a:tr h="428179">
                    <a:tc>
                      <a:txBody>
                        <a:bodyPr/>
                        <a:lstStyle/>
                        <a:p>
                          <a:pPr algn="ctr"/>
                          <a:r>
                            <a:rPr lang="en-US" sz="1600" dirty="0"/>
                            <a:t>T</a:t>
                          </a:r>
                        </a:p>
                      </a:txBody>
                      <a:tcPr/>
                    </a:tc>
                    <a:extLst>
                      <a:ext uri="{0D108BD9-81ED-4DB2-BD59-A6C34878D82A}">
                        <a16:rowId xmlns:a16="http://schemas.microsoft.com/office/drawing/2014/main" val="869594622"/>
                      </a:ext>
                    </a:extLst>
                  </a:tr>
                  <a:tr h="370840">
                    <a:tc>
                      <a:txBody>
                        <a:bodyPr/>
                        <a:lstStyle/>
                        <a:p>
                          <a:pPr algn="ctr"/>
                          <a:r>
                            <a:rPr lang="en-US" sz="1600" dirty="0"/>
                            <a:t>T</a:t>
                          </a:r>
                        </a:p>
                      </a:txBody>
                      <a:tcPr/>
                    </a:tc>
                    <a:extLst>
                      <a:ext uri="{0D108BD9-81ED-4DB2-BD59-A6C34878D82A}">
                        <a16:rowId xmlns:a16="http://schemas.microsoft.com/office/drawing/2014/main" val="848876554"/>
                      </a:ext>
                    </a:extLst>
                  </a:tr>
                </a:tbl>
              </a:graphicData>
            </a:graphic>
          </p:graphicFrame>
        </mc:Choice>
        <mc:Fallback xmlns="">
          <p:graphicFrame>
            <p:nvGraphicFramePr>
              <p:cNvPr id="16" name="Table 15">
                <a:extLst>
                  <a:ext uri="{FF2B5EF4-FFF2-40B4-BE49-F238E27FC236}">
                    <a16:creationId xmlns:a16="http://schemas.microsoft.com/office/drawing/2014/main" id="{0FE2E03E-5AF1-C8AA-D735-B46C4EBAE7E1}"/>
                  </a:ext>
                </a:extLst>
              </p:cNvPr>
              <p:cNvGraphicFramePr>
                <a:graphicFrameLocks noGrp="1"/>
              </p:cNvGraphicFramePr>
              <p:nvPr>
                <p:extLst>
                  <p:ext uri="{D42A27DB-BD31-4B8C-83A1-F6EECF244321}">
                    <p14:modId xmlns:p14="http://schemas.microsoft.com/office/powerpoint/2010/main" val="3628140905"/>
                  </p:ext>
                </p:extLst>
              </p:nvPr>
            </p:nvGraphicFramePr>
            <p:xfrm>
              <a:off x="6214111" y="3038093"/>
              <a:ext cx="910589" cy="3394899"/>
            </p:xfrm>
            <a:graphic>
              <a:graphicData uri="http://schemas.openxmlformats.org/drawingml/2006/table">
                <a:tbl>
                  <a:tblPr firstRow="1" bandRow="1">
                    <a:tableStyleId>{8EC20E35-A176-4012-BC5E-935CFFF8708E}</a:tableStyleId>
                  </a:tblPr>
                  <a:tblGrid>
                    <a:gridCol w="910589">
                      <a:extLst>
                        <a:ext uri="{9D8B030D-6E8A-4147-A177-3AD203B41FA5}">
                          <a16:colId xmlns:a16="http://schemas.microsoft.com/office/drawing/2014/main" val="2828581312"/>
                        </a:ext>
                      </a:extLst>
                    </a:gridCol>
                  </a:tblGrid>
                  <a:tr h="370840">
                    <a:tc>
                      <a:txBody>
                        <a:bodyPr/>
                        <a:lstStyle/>
                        <a:p>
                          <a:endParaRPr lang="en-US"/>
                        </a:p>
                      </a:txBody>
                      <a:tcPr>
                        <a:blipFill>
                          <a:blip r:embed="rId5"/>
                          <a:stretch>
                            <a:fillRect t="-3279" r="-1333" b="-824590"/>
                          </a:stretch>
                        </a:blipFill>
                      </a:tcPr>
                    </a:tc>
                    <a:extLst>
                      <a:ext uri="{0D108BD9-81ED-4DB2-BD59-A6C34878D82A}">
                        <a16:rowId xmlns:a16="http://schemas.microsoft.com/office/drawing/2014/main" val="1165021052"/>
                      </a:ext>
                    </a:extLst>
                  </a:tr>
                  <a:tr h="370840">
                    <a:tc>
                      <a:txBody>
                        <a:bodyPr/>
                        <a:lstStyle/>
                        <a:p>
                          <a:pPr algn="ctr"/>
                          <a:r>
                            <a:rPr lang="en-US" sz="1600" dirty="0"/>
                            <a:t>T</a:t>
                          </a:r>
                        </a:p>
                      </a:txBody>
                      <a:tcPr/>
                    </a:tc>
                    <a:extLst>
                      <a:ext uri="{0D108BD9-81ED-4DB2-BD59-A6C34878D82A}">
                        <a16:rowId xmlns:a16="http://schemas.microsoft.com/office/drawing/2014/main" val="2532366998"/>
                      </a:ext>
                    </a:extLst>
                  </a:tr>
                  <a:tr h="370840">
                    <a:tc>
                      <a:txBody>
                        <a:bodyPr/>
                        <a:lstStyle/>
                        <a:p>
                          <a:pPr algn="ctr"/>
                          <a:r>
                            <a:rPr lang="en-US" sz="1600" dirty="0"/>
                            <a:t>F</a:t>
                          </a:r>
                        </a:p>
                      </a:txBody>
                      <a:tcPr/>
                    </a:tc>
                    <a:extLst>
                      <a:ext uri="{0D108BD9-81ED-4DB2-BD59-A6C34878D82A}">
                        <a16:rowId xmlns:a16="http://schemas.microsoft.com/office/drawing/2014/main" val="1481499401"/>
                      </a:ext>
                    </a:extLst>
                  </a:tr>
                  <a:tr h="370840">
                    <a:tc>
                      <a:txBody>
                        <a:bodyPr/>
                        <a:lstStyle/>
                        <a:p>
                          <a:pPr algn="ctr"/>
                          <a:r>
                            <a:rPr lang="en-US" sz="1600" dirty="0"/>
                            <a:t>T</a:t>
                          </a:r>
                        </a:p>
                      </a:txBody>
                      <a:tcPr/>
                    </a:tc>
                    <a:extLst>
                      <a:ext uri="{0D108BD9-81ED-4DB2-BD59-A6C34878D82A}">
                        <a16:rowId xmlns:a16="http://schemas.microsoft.com/office/drawing/2014/main" val="2158562185"/>
                      </a:ext>
                    </a:extLst>
                  </a:tr>
                  <a:tr h="370840">
                    <a:tc>
                      <a:txBody>
                        <a:bodyPr/>
                        <a:lstStyle/>
                        <a:p>
                          <a:pPr algn="ctr"/>
                          <a:r>
                            <a:rPr lang="en-US" sz="1600" dirty="0"/>
                            <a:t>T</a:t>
                          </a:r>
                        </a:p>
                      </a:txBody>
                      <a:tcPr/>
                    </a:tc>
                    <a:extLst>
                      <a:ext uri="{0D108BD9-81ED-4DB2-BD59-A6C34878D82A}">
                        <a16:rowId xmlns:a16="http://schemas.microsoft.com/office/drawing/2014/main" val="3398218628"/>
                      </a:ext>
                    </a:extLst>
                  </a:tr>
                  <a:tr h="370840">
                    <a:tc>
                      <a:txBody>
                        <a:bodyPr/>
                        <a:lstStyle/>
                        <a:p>
                          <a:pPr algn="ctr"/>
                          <a:r>
                            <a:rPr lang="en-US" sz="1600" dirty="0"/>
                            <a:t>T</a:t>
                          </a:r>
                        </a:p>
                      </a:txBody>
                      <a:tcPr/>
                    </a:tc>
                    <a:extLst>
                      <a:ext uri="{0D108BD9-81ED-4DB2-BD59-A6C34878D82A}">
                        <a16:rowId xmlns:a16="http://schemas.microsoft.com/office/drawing/2014/main" val="1443755400"/>
                      </a:ext>
                    </a:extLst>
                  </a:tr>
                  <a:tr h="370840">
                    <a:tc>
                      <a:txBody>
                        <a:bodyPr/>
                        <a:lstStyle/>
                        <a:p>
                          <a:pPr algn="ctr"/>
                          <a:r>
                            <a:rPr lang="en-US" sz="1600" dirty="0"/>
                            <a:t>F</a:t>
                          </a:r>
                        </a:p>
                      </a:txBody>
                      <a:tcPr/>
                    </a:tc>
                    <a:extLst>
                      <a:ext uri="{0D108BD9-81ED-4DB2-BD59-A6C34878D82A}">
                        <a16:rowId xmlns:a16="http://schemas.microsoft.com/office/drawing/2014/main" val="1713278419"/>
                      </a:ext>
                    </a:extLst>
                  </a:tr>
                  <a:tr h="428179">
                    <a:tc>
                      <a:txBody>
                        <a:bodyPr/>
                        <a:lstStyle/>
                        <a:p>
                          <a:pPr algn="ctr"/>
                          <a:r>
                            <a:rPr lang="en-US" sz="1600" dirty="0"/>
                            <a:t>T</a:t>
                          </a:r>
                        </a:p>
                      </a:txBody>
                      <a:tcPr/>
                    </a:tc>
                    <a:extLst>
                      <a:ext uri="{0D108BD9-81ED-4DB2-BD59-A6C34878D82A}">
                        <a16:rowId xmlns:a16="http://schemas.microsoft.com/office/drawing/2014/main" val="869594622"/>
                      </a:ext>
                    </a:extLst>
                  </a:tr>
                  <a:tr h="370840">
                    <a:tc>
                      <a:txBody>
                        <a:bodyPr/>
                        <a:lstStyle/>
                        <a:p>
                          <a:pPr algn="ctr"/>
                          <a:r>
                            <a:rPr lang="en-US" sz="1600" dirty="0"/>
                            <a:t>T</a:t>
                          </a:r>
                        </a:p>
                      </a:txBody>
                      <a:tcPr/>
                    </a:tc>
                    <a:extLst>
                      <a:ext uri="{0D108BD9-81ED-4DB2-BD59-A6C34878D82A}">
                        <a16:rowId xmlns:a16="http://schemas.microsoft.com/office/drawing/2014/main" val="8488765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478D923-90F0-C790-6BBB-C8C2999CBDE2}"/>
                  </a:ext>
                </a:extLst>
              </p:cNvPr>
              <p:cNvGraphicFramePr>
                <a:graphicFrameLocks noGrp="1"/>
              </p:cNvGraphicFramePr>
              <p:nvPr>
                <p:extLst>
                  <p:ext uri="{D42A27DB-BD31-4B8C-83A1-F6EECF244321}">
                    <p14:modId xmlns:p14="http://schemas.microsoft.com/office/powerpoint/2010/main" val="4017389128"/>
                  </p:ext>
                </p:extLst>
              </p:nvPr>
            </p:nvGraphicFramePr>
            <p:xfrm>
              <a:off x="5333276" y="3038092"/>
              <a:ext cx="906728" cy="3394899"/>
            </p:xfrm>
            <a:graphic>
              <a:graphicData uri="http://schemas.openxmlformats.org/drawingml/2006/table">
                <a:tbl>
                  <a:tblPr firstRow="1" bandRow="1">
                    <a:tableStyleId>{8EC20E35-A176-4012-BC5E-935CFFF8708E}</a:tableStyleId>
                  </a:tblPr>
                  <a:tblGrid>
                    <a:gridCol w="906728">
                      <a:extLst>
                        <a:ext uri="{9D8B030D-6E8A-4147-A177-3AD203B41FA5}">
                          <a16:colId xmlns:a16="http://schemas.microsoft.com/office/drawing/2014/main" val="285932622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𝐀</m:t>
                                </m:r>
                                <m:r>
                                  <a:rPr lang="en-US" sz="1800" b="1" i="1" smtClean="0">
                                    <a:latin typeface="Cambria Math" panose="02040503050406030204" pitchFamily="18" charset="0"/>
                                  </a:rPr>
                                  <m:t>∨</m:t>
                                </m:r>
                                <m:r>
                                  <a:rPr lang="en-US" sz="1800" b="1" i="1" smtClean="0">
                                    <a:latin typeface="Cambria Math" panose="02040503050406030204" pitchFamily="18" charset="0"/>
                                  </a:rPr>
                                  <m:t>𝑳</m:t>
                                </m:r>
                              </m:oMath>
                            </m:oMathPara>
                          </a14:m>
                          <a:endParaRPr lang="en-US" sz="1800" b="1" dirty="0"/>
                        </a:p>
                      </a:txBody>
                      <a:tcPr/>
                    </a:tc>
                    <a:extLst>
                      <a:ext uri="{0D108BD9-81ED-4DB2-BD59-A6C34878D82A}">
                        <a16:rowId xmlns:a16="http://schemas.microsoft.com/office/drawing/2014/main" val="10953466"/>
                      </a:ext>
                    </a:extLst>
                  </a:tr>
                  <a:tr h="370840">
                    <a:tc>
                      <a:txBody>
                        <a:bodyPr/>
                        <a:lstStyle/>
                        <a:p>
                          <a:pPr algn="ctr"/>
                          <a:r>
                            <a:rPr lang="en-US" sz="1600" dirty="0"/>
                            <a:t>T</a:t>
                          </a:r>
                        </a:p>
                      </a:txBody>
                      <a:tcPr/>
                    </a:tc>
                    <a:extLst>
                      <a:ext uri="{0D108BD9-81ED-4DB2-BD59-A6C34878D82A}">
                        <a16:rowId xmlns:a16="http://schemas.microsoft.com/office/drawing/2014/main" val="937900811"/>
                      </a:ext>
                    </a:extLst>
                  </a:tr>
                  <a:tr h="370840">
                    <a:tc>
                      <a:txBody>
                        <a:bodyPr/>
                        <a:lstStyle/>
                        <a:p>
                          <a:pPr algn="ctr"/>
                          <a:r>
                            <a:rPr lang="en-US" sz="1600" dirty="0"/>
                            <a:t>T</a:t>
                          </a:r>
                        </a:p>
                      </a:txBody>
                      <a:tcPr/>
                    </a:tc>
                    <a:extLst>
                      <a:ext uri="{0D108BD9-81ED-4DB2-BD59-A6C34878D82A}">
                        <a16:rowId xmlns:a16="http://schemas.microsoft.com/office/drawing/2014/main" val="2028789716"/>
                      </a:ext>
                    </a:extLst>
                  </a:tr>
                  <a:tr h="370840">
                    <a:tc>
                      <a:txBody>
                        <a:bodyPr/>
                        <a:lstStyle/>
                        <a:p>
                          <a:pPr algn="ctr"/>
                          <a:r>
                            <a:rPr lang="en-US" sz="1600" dirty="0"/>
                            <a:t>T</a:t>
                          </a:r>
                        </a:p>
                      </a:txBody>
                      <a:tcPr/>
                    </a:tc>
                    <a:extLst>
                      <a:ext uri="{0D108BD9-81ED-4DB2-BD59-A6C34878D82A}">
                        <a16:rowId xmlns:a16="http://schemas.microsoft.com/office/drawing/2014/main" val="1773076658"/>
                      </a:ext>
                    </a:extLst>
                  </a:tr>
                  <a:tr h="370840">
                    <a:tc>
                      <a:txBody>
                        <a:bodyPr/>
                        <a:lstStyle/>
                        <a:p>
                          <a:pPr algn="ctr"/>
                          <a:r>
                            <a:rPr lang="en-US" sz="1600" dirty="0"/>
                            <a:t>T</a:t>
                          </a:r>
                        </a:p>
                      </a:txBody>
                      <a:tcPr/>
                    </a:tc>
                    <a:extLst>
                      <a:ext uri="{0D108BD9-81ED-4DB2-BD59-A6C34878D82A}">
                        <a16:rowId xmlns:a16="http://schemas.microsoft.com/office/drawing/2014/main" val="98301471"/>
                      </a:ext>
                    </a:extLst>
                  </a:tr>
                  <a:tr h="370840">
                    <a:tc>
                      <a:txBody>
                        <a:bodyPr/>
                        <a:lstStyle/>
                        <a:p>
                          <a:pPr algn="ctr"/>
                          <a:r>
                            <a:rPr lang="en-US" sz="1600" dirty="0"/>
                            <a:t>T</a:t>
                          </a:r>
                        </a:p>
                      </a:txBody>
                      <a:tcPr/>
                    </a:tc>
                    <a:extLst>
                      <a:ext uri="{0D108BD9-81ED-4DB2-BD59-A6C34878D82A}">
                        <a16:rowId xmlns:a16="http://schemas.microsoft.com/office/drawing/2014/main" val="4071101228"/>
                      </a:ext>
                    </a:extLst>
                  </a:tr>
                  <a:tr h="370840">
                    <a:tc>
                      <a:txBody>
                        <a:bodyPr/>
                        <a:lstStyle/>
                        <a:p>
                          <a:pPr algn="ctr"/>
                          <a:r>
                            <a:rPr lang="en-US" sz="1600" dirty="0"/>
                            <a:t>T</a:t>
                          </a:r>
                        </a:p>
                      </a:txBody>
                      <a:tcPr/>
                    </a:tc>
                    <a:extLst>
                      <a:ext uri="{0D108BD9-81ED-4DB2-BD59-A6C34878D82A}">
                        <a16:rowId xmlns:a16="http://schemas.microsoft.com/office/drawing/2014/main" val="300921038"/>
                      </a:ext>
                    </a:extLst>
                  </a:tr>
                  <a:tr h="428179">
                    <a:tc>
                      <a:txBody>
                        <a:bodyPr/>
                        <a:lstStyle/>
                        <a:p>
                          <a:pPr algn="ctr"/>
                          <a:r>
                            <a:rPr lang="en-US" sz="1600" dirty="0"/>
                            <a:t>F</a:t>
                          </a:r>
                        </a:p>
                      </a:txBody>
                      <a:tcPr/>
                    </a:tc>
                    <a:extLst>
                      <a:ext uri="{0D108BD9-81ED-4DB2-BD59-A6C34878D82A}">
                        <a16:rowId xmlns:a16="http://schemas.microsoft.com/office/drawing/2014/main" val="2043733888"/>
                      </a:ext>
                    </a:extLst>
                  </a:tr>
                  <a:tr h="370840">
                    <a:tc>
                      <a:txBody>
                        <a:bodyPr/>
                        <a:lstStyle/>
                        <a:p>
                          <a:pPr algn="ctr"/>
                          <a:r>
                            <a:rPr lang="en-US" sz="1600" dirty="0"/>
                            <a:t>F</a:t>
                          </a:r>
                        </a:p>
                      </a:txBody>
                      <a:tcPr/>
                    </a:tc>
                    <a:extLst>
                      <a:ext uri="{0D108BD9-81ED-4DB2-BD59-A6C34878D82A}">
                        <a16:rowId xmlns:a16="http://schemas.microsoft.com/office/drawing/2014/main" val="2573225564"/>
                      </a:ext>
                    </a:extLst>
                  </a:tr>
                </a:tbl>
              </a:graphicData>
            </a:graphic>
          </p:graphicFrame>
        </mc:Choice>
        <mc:Fallback xmlns="">
          <p:graphicFrame>
            <p:nvGraphicFramePr>
              <p:cNvPr id="18" name="Table 17">
                <a:extLst>
                  <a:ext uri="{FF2B5EF4-FFF2-40B4-BE49-F238E27FC236}">
                    <a16:creationId xmlns:a16="http://schemas.microsoft.com/office/drawing/2014/main" id="{0478D923-90F0-C790-6BBB-C8C2999CBDE2}"/>
                  </a:ext>
                </a:extLst>
              </p:cNvPr>
              <p:cNvGraphicFramePr>
                <a:graphicFrameLocks noGrp="1"/>
              </p:cNvGraphicFramePr>
              <p:nvPr>
                <p:extLst>
                  <p:ext uri="{D42A27DB-BD31-4B8C-83A1-F6EECF244321}">
                    <p14:modId xmlns:p14="http://schemas.microsoft.com/office/powerpoint/2010/main" val="4017389128"/>
                  </p:ext>
                </p:extLst>
              </p:nvPr>
            </p:nvGraphicFramePr>
            <p:xfrm>
              <a:off x="5333276" y="3038092"/>
              <a:ext cx="906728" cy="3394899"/>
            </p:xfrm>
            <a:graphic>
              <a:graphicData uri="http://schemas.openxmlformats.org/drawingml/2006/table">
                <a:tbl>
                  <a:tblPr firstRow="1" bandRow="1">
                    <a:tableStyleId>{8EC20E35-A176-4012-BC5E-935CFFF8708E}</a:tableStyleId>
                  </a:tblPr>
                  <a:tblGrid>
                    <a:gridCol w="906728">
                      <a:extLst>
                        <a:ext uri="{9D8B030D-6E8A-4147-A177-3AD203B41FA5}">
                          <a16:colId xmlns:a16="http://schemas.microsoft.com/office/drawing/2014/main" val="2859326226"/>
                        </a:ext>
                      </a:extLst>
                    </a:gridCol>
                  </a:tblGrid>
                  <a:tr h="370840">
                    <a:tc>
                      <a:txBody>
                        <a:bodyPr/>
                        <a:lstStyle/>
                        <a:p>
                          <a:endParaRPr lang="en-US"/>
                        </a:p>
                      </a:txBody>
                      <a:tcPr>
                        <a:blipFill>
                          <a:blip r:embed="rId6"/>
                          <a:stretch>
                            <a:fillRect t="-3279" r="-1333" b="-824590"/>
                          </a:stretch>
                        </a:blipFill>
                      </a:tcPr>
                    </a:tc>
                    <a:extLst>
                      <a:ext uri="{0D108BD9-81ED-4DB2-BD59-A6C34878D82A}">
                        <a16:rowId xmlns:a16="http://schemas.microsoft.com/office/drawing/2014/main" val="10953466"/>
                      </a:ext>
                    </a:extLst>
                  </a:tr>
                  <a:tr h="370840">
                    <a:tc>
                      <a:txBody>
                        <a:bodyPr/>
                        <a:lstStyle/>
                        <a:p>
                          <a:pPr algn="ctr"/>
                          <a:r>
                            <a:rPr lang="en-US" sz="1600" dirty="0"/>
                            <a:t>T</a:t>
                          </a:r>
                        </a:p>
                      </a:txBody>
                      <a:tcPr/>
                    </a:tc>
                    <a:extLst>
                      <a:ext uri="{0D108BD9-81ED-4DB2-BD59-A6C34878D82A}">
                        <a16:rowId xmlns:a16="http://schemas.microsoft.com/office/drawing/2014/main" val="937900811"/>
                      </a:ext>
                    </a:extLst>
                  </a:tr>
                  <a:tr h="370840">
                    <a:tc>
                      <a:txBody>
                        <a:bodyPr/>
                        <a:lstStyle/>
                        <a:p>
                          <a:pPr algn="ctr"/>
                          <a:r>
                            <a:rPr lang="en-US" sz="1600" dirty="0"/>
                            <a:t>T</a:t>
                          </a:r>
                        </a:p>
                      </a:txBody>
                      <a:tcPr/>
                    </a:tc>
                    <a:extLst>
                      <a:ext uri="{0D108BD9-81ED-4DB2-BD59-A6C34878D82A}">
                        <a16:rowId xmlns:a16="http://schemas.microsoft.com/office/drawing/2014/main" val="2028789716"/>
                      </a:ext>
                    </a:extLst>
                  </a:tr>
                  <a:tr h="370840">
                    <a:tc>
                      <a:txBody>
                        <a:bodyPr/>
                        <a:lstStyle/>
                        <a:p>
                          <a:pPr algn="ctr"/>
                          <a:r>
                            <a:rPr lang="en-US" sz="1600" dirty="0"/>
                            <a:t>T</a:t>
                          </a:r>
                        </a:p>
                      </a:txBody>
                      <a:tcPr/>
                    </a:tc>
                    <a:extLst>
                      <a:ext uri="{0D108BD9-81ED-4DB2-BD59-A6C34878D82A}">
                        <a16:rowId xmlns:a16="http://schemas.microsoft.com/office/drawing/2014/main" val="1773076658"/>
                      </a:ext>
                    </a:extLst>
                  </a:tr>
                  <a:tr h="370840">
                    <a:tc>
                      <a:txBody>
                        <a:bodyPr/>
                        <a:lstStyle/>
                        <a:p>
                          <a:pPr algn="ctr"/>
                          <a:r>
                            <a:rPr lang="en-US" sz="1600" dirty="0"/>
                            <a:t>T</a:t>
                          </a:r>
                        </a:p>
                      </a:txBody>
                      <a:tcPr/>
                    </a:tc>
                    <a:extLst>
                      <a:ext uri="{0D108BD9-81ED-4DB2-BD59-A6C34878D82A}">
                        <a16:rowId xmlns:a16="http://schemas.microsoft.com/office/drawing/2014/main" val="98301471"/>
                      </a:ext>
                    </a:extLst>
                  </a:tr>
                  <a:tr h="370840">
                    <a:tc>
                      <a:txBody>
                        <a:bodyPr/>
                        <a:lstStyle/>
                        <a:p>
                          <a:pPr algn="ctr"/>
                          <a:r>
                            <a:rPr lang="en-US" sz="1600" dirty="0"/>
                            <a:t>T</a:t>
                          </a:r>
                        </a:p>
                      </a:txBody>
                      <a:tcPr/>
                    </a:tc>
                    <a:extLst>
                      <a:ext uri="{0D108BD9-81ED-4DB2-BD59-A6C34878D82A}">
                        <a16:rowId xmlns:a16="http://schemas.microsoft.com/office/drawing/2014/main" val="4071101228"/>
                      </a:ext>
                    </a:extLst>
                  </a:tr>
                  <a:tr h="370840">
                    <a:tc>
                      <a:txBody>
                        <a:bodyPr/>
                        <a:lstStyle/>
                        <a:p>
                          <a:pPr algn="ctr"/>
                          <a:r>
                            <a:rPr lang="en-US" sz="1600" dirty="0"/>
                            <a:t>T</a:t>
                          </a:r>
                        </a:p>
                      </a:txBody>
                      <a:tcPr/>
                    </a:tc>
                    <a:extLst>
                      <a:ext uri="{0D108BD9-81ED-4DB2-BD59-A6C34878D82A}">
                        <a16:rowId xmlns:a16="http://schemas.microsoft.com/office/drawing/2014/main" val="300921038"/>
                      </a:ext>
                    </a:extLst>
                  </a:tr>
                  <a:tr h="428179">
                    <a:tc>
                      <a:txBody>
                        <a:bodyPr/>
                        <a:lstStyle/>
                        <a:p>
                          <a:pPr algn="ctr"/>
                          <a:r>
                            <a:rPr lang="en-US" sz="1600" dirty="0"/>
                            <a:t>F</a:t>
                          </a:r>
                        </a:p>
                      </a:txBody>
                      <a:tcPr/>
                    </a:tc>
                    <a:extLst>
                      <a:ext uri="{0D108BD9-81ED-4DB2-BD59-A6C34878D82A}">
                        <a16:rowId xmlns:a16="http://schemas.microsoft.com/office/drawing/2014/main" val="2043733888"/>
                      </a:ext>
                    </a:extLst>
                  </a:tr>
                  <a:tr h="370840">
                    <a:tc>
                      <a:txBody>
                        <a:bodyPr/>
                        <a:lstStyle/>
                        <a:p>
                          <a:pPr algn="ctr"/>
                          <a:r>
                            <a:rPr lang="en-US" sz="1600" dirty="0"/>
                            <a:t>F</a:t>
                          </a:r>
                        </a:p>
                      </a:txBody>
                      <a:tcPr/>
                    </a:tc>
                    <a:extLst>
                      <a:ext uri="{0D108BD9-81ED-4DB2-BD59-A6C34878D82A}">
                        <a16:rowId xmlns:a16="http://schemas.microsoft.com/office/drawing/2014/main" val="257322556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FADD6360-C86F-CF81-C017-4AE68DF5D741}"/>
                  </a:ext>
                </a:extLst>
              </p:cNvPr>
              <p:cNvGraphicFramePr>
                <a:graphicFrameLocks noGrp="1"/>
              </p:cNvGraphicFramePr>
              <p:nvPr>
                <p:extLst>
                  <p:ext uri="{D42A27DB-BD31-4B8C-83A1-F6EECF244321}">
                    <p14:modId xmlns:p14="http://schemas.microsoft.com/office/powerpoint/2010/main" val="560701258"/>
                  </p:ext>
                </p:extLst>
              </p:nvPr>
            </p:nvGraphicFramePr>
            <p:xfrm>
              <a:off x="7124700" y="3038093"/>
              <a:ext cx="836137" cy="3394899"/>
            </p:xfrm>
            <a:graphic>
              <a:graphicData uri="http://schemas.openxmlformats.org/drawingml/2006/table">
                <a:tbl>
                  <a:tblPr firstRow="1" bandRow="1">
                    <a:tableStyleId>{8EC20E35-A176-4012-BC5E-935CFFF8708E}</a:tableStyleId>
                  </a:tblPr>
                  <a:tblGrid>
                    <a:gridCol w="836137">
                      <a:extLst>
                        <a:ext uri="{9D8B030D-6E8A-4147-A177-3AD203B41FA5}">
                          <a16:colId xmlns:a16="http://schemas.microsoft.com/office/drawing/2014/main" val="282858131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𝑨</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𝑩</m:t>
                                </m:r>
                              </m:oMath>
                            </m:oMathPara>
                          </a14:m>
                          <a:endParaRPr lang="en-US" sz="1800" b="1" dirty="0">
                            <a:solidFill>
                              <a:schemeClr val="bg1"/>
                            </a:solidFill>
                          </a:endParaRPr>
                        </a:p>
                      </a:txBody>
                      <a:tcPr/>
                    </a:tc>
                    <a:extLst>
                      <a:ext uri="{0D108BD9-81ED-4DB2-BD59-A6C34878D82A}">
                        <a16:rowId xmlns:a16="http://schemas.microsoft.com/office/drawing/2014/main" val="1165021052"/>
                      </a:ext>
                    </a:extLst>
                  </a:tr>
                  <a:tr h="370840">
                    <a:tc>
                      <a:txBody>
                        <a:bodyPr/>
                        <a:lstStyle/>
                        <a:p>
                          <a:pPr algn="ctr"/>
                          <a:r>
                            <a:rPr lang="en-US" sz="1600" dirty="0"/>
                            <a:t>T</a:t>
                          </a:r>
                        </a:p>
                      </a:txBody>
                      <a:tcPr/>
                    </a:tc>
                    <a:extLst>
                      <a:ext uri="{0D108BD9-81ED-4DB2-BD59-A6C34878D82A}">
                        <a16:rowId xmlns:a16="http://schemas.microsoft.com/office/drawing/2014/main" val="2532366998"/>
                      </a:ext>
                    </a:extLst>
                  </a:tr>
                  <a:tr h="370840">
                    <a:tc>
                      <a:txBody>
                        <a:bodyPr/>
                        <a:lstStyle/>
                        <a:p>
                          <a:pPr algn="ctr"/>
                          <a:r>
                            <a:rPr lang="en-US" sz="1600" dirty="0"/>
                            <a:t>T</a:t>
                          </a:r>
                        </a:p>
                      </a:txBody>
                      <a:tcPr/>
                    </a:tc>
                    <a:extLst>
                      <a:ext uri="{0D108BD9-81ED-4DB2-BD59-A6C34878D82A}">
                        <a16:rowId xmlns:a16="http://schemas.microsoft.com/office/drawing/2014/main" val="1481499401"/>
                      </a:ext>
                    </a:extLst>
                  </a:tr>
                  <a:tr h="370840">
                    <a:tc>
                      <a:txBody>
                        <a:bodyPr/>
                        <a:lstStyle/>
                        <a:p>
                          <a:pPr algn="ctr"/>
                          <a:r>
                            <a:rPr lang="en-US" sz="1600" dirty="0"/>
                            <a:t>T</a:t>
                          </a:r>
                        </a:p>
                      </a:txBody>
                      <a:tcPr/>
                    </a:tc>
                    <a:extLst>
                      <a:ext uri="{0D108BD9-81ED-4DB2-BD59-A6C34878D82A}">
                        <a16:rowId xmlns:a16="http://schemas.microsoft.com/office/drawing/2014/main" val="2158562185"/>
                      </a:ext>
                    </a:extLst>
                  </a:tr>
                  <a:tr h="370840">
                    <a:tc>
                      <a:txBody>
                        <a:bodyPr/>
                        <a:lstStyle/>
                        <a:p>
                          <a:pPr algn="ctr"/>
                          <a:r>
                            <a:rPr lang="en-US" sz="1600" dirty="0"/>
                            <a:t>T</a:t>
                          </a:r>
                        </a:p>
                      </a:txBody>
                      <a:tcPr/>
                    </a:tc>
                    <a:extLst>
                      <a:ext uri="{0D108BD9-81ED-4DB2-BD59-A6C34878D82A}">
                        <a16:rowId xmlns:a16="http://schemas.microsoft.com/office/drawing/2014/main" val="3398218628"/>
                      </a:ext>
                    </a:extLst>
                  </a:tr>
                  <a:tr h="370840">
                    <a:tc>
                      <a:txBody>
                        <a:bodyPr/>
                        <a:lstStyle/>
                        <a:p>
                          <a:pPr algn="ctr"/>
                          <a:r>
                            <a:rPr lang="en-US" sz="1600" dirty="0"/>
                            <a:t>T</a:t>
                          </a:r>
                        </a:p>
                      </a:txBody>
                      <a:tcPr/>
                    </a:tc>
                    <a:extLst>
                      <a:ext uri="{0D108BD9-81ED-4DB2-BD59-A6C34878D82A}">
                        <a16:rowId xmlns:a16="http://schemas.microsoft.com/office/drawing/2014/main" val="1443755400"/>
                      </a:ext>
                    </a:extLst>
                  </a:tr>
                  <a:tr h="370840">
                    <a:tc>
                      <a:txBody>
                        <a:bodyPr/>
                        <a:lstStyle/>
                        <a:p>
                          <a:pPr algn="ctr"/>
                          <a:r>
                            <a:rPr lang="en-US" sz="1600" dirty="0"/>
                            <a:t>F</a:t>
                          </a:r>
                        </a:p>
                      </a:txBody>
                      <a:tcPr/>
                    </a:tc>
                    <a:extLst>
                      <a:ext uri="{0D108BD9-81ED-4DB2-BD59-A6C34878D82A}">
                        <a16:rowId xmlns:a16="http://schemas.microsoft.com/office/drawing/2014/main" val="1713278419"/>
                      </a:ext>
                    </a:extLst>
                  </a:tr>
                  <a:tr h="428179">
                    <a:tc>
                      <a:txBody>
                        <a:bodyPr/>
                        <a:lstStyle/>
                        <a:p>
                          <a:pPr algn="ctr"/>
                          <a:r>
                            <a:rPr lang="en-US" sz="1600" dirty="0"/>
                            <a:t>T</a:t>
                          </a:r>
                        </a:p>
                      </a:txBody>
                      <a:tcPr/>
                    </a:tc>
                    <a:extLst>
                      <a:ext uri="{0D108BD9-81ED-4DB2-BD59-A6C34878D82A}">
                        <a16:rowId xmlns:a16="http://schemas.microsoft.com/office/drawing/2014/main" val="869594622"/>
                      </a:ext>
                    </a:extLst>
                  </a:tr>
                  <a:tr h="370840">
                    <a:tc>
                      <a:txBody>
                        <a:bodyPr/>
                        <a:lstStyle/>
                        <a:p>
                          <a:pPr algn="ctr"/>
                          <a:r>
                            <a:rPr lang="en-US" sz="1600" dirty="0"/>
                            <a:t>F</a:t>
                          </a:r>
                        </a:p>
                      </a:txBody>
                      <a:tcPr/>
                    </a:tc>
                    <a:extLst>
                      <a:ext uri="{0D108BD9-81ED-4DB2-BD59-A6C34878D82A}">
                        <a16:rowId xmlns:a16="http://schemas.microsoft.com/office/drawing/2014/main" val="848876554"/>
                      </a:ext>
                    </a:extLst>
                  </a:tr>
                </a:tbl>
              </a:graphicData>
            </a:graphic>
          </p:graphicFrame>
        </mc:Choice>
        <mc:Fallback xmlns="">
          <p:graphicFrame>
            <p:nvGraphicFramePr>
              <p:cNvPr id="22" name="Table 21">
                <a:extLst>
                  <a:ext uri="{FF2B5EF4-FFF2-40B4-BE49-F238E27FC236}">
                    <a16:creationId xmlns:a16="http://schemas.microsoft.com/office/drawing/2014/main" id="{FADD6360-C86F-CF81-C017-4AE68DF5D741}"/>
                  </a:ext>
                </a:extLst>
              </p:cNvPr>
              <p:cNvGraphicFramePr>
                <a:graphicFrameLocks noGrp="1"/>
              </p:cNvGraphicFramePr>
              <p:nvPr>
                <p:extLst>
                  <p:ext uri="{D42A27DB-BD31-4B8C-83A1-F6EECF244321}">
                    <p14:modId xmlns:p14="http://schemas.microsoft.com/office/powerpoint/2010/main" val="560701258"/>
                  </p:ext>
                </p:extLst>
              </p:nvPr>
            </p:nvGraphicFramePr>
            <p:xfrm>
              <a:off x="7124700" y="3038093"/>
              <a:ext cx="836137" cy="3394899"/>
            </p:xfrm>
            <a:graphic>
              <a:graphicData uri="http://schemas.openxmlformats.org/drawingml/2006/table">
                <a:tbl>
                  <a:tblPr firstRow="1" bandRow="1">
                    <a:tableStyleId>{8EC20E35-A176-4012-BC5E-935CFFF8708E}</a:tableStyleId>
                  </a:tblPr>
                  <a:tblGrid>
                    <a:gridCol w="836137">
                      <a:extLst>
                        <a:ext uri="{9D8B030D-6E8A-4147-A177-3AD203B41FA5}">
                          <a16:colId xmlns:a16="http://schemas.microsoft.com/office/drawing/2014/main" val="2828581312"/>
                        </a:ext>
                      </a:extLst>
                    </a:gridCol>
                  </a:tblGrid>
                  <a:tr h="370840">
                    <a:tc>
                      <a:txBody>
                        <a:bodyPr/>
                        <a:lstStyle/>
                        <a:p>
                          <a:endParaRPr lang="en-US"/>
                        </a:p>
                      </a:txBody>
                      <a:tcPr>
                        <a:blipFill>
                          <a:blip r:embed="rId7"/>
                          <a:stretch>
                            <a:fillRect t="-3279" r="-1449" b="-824590"/>
                          </a:stretch>
                        </a:blipFill>
                      </a:tcPr>
                    </a:tc>
                    <a:extLst>
                      <a:ext uri="{0D108BD9-81ED-4DB2-BD59-A6C34878D82A}">
                        <a16:rowId xmlns:a16="http://schemas.microsoft.com/office/drawing/2014/main" val="1165021052"/>
                      </a:ext>
                    </a:extLst>
                  </a:tr>
                  <a:tr h="370840">
                    <a:tc>
                      <a:txBody>
                        <a:bodyPr/>
                        <a:lstStyle/>
                        <a:p>
                          <a:pPr algn="ctr"/>
                          <a:r>
                            <a:rPr lang="en-US" sz="1600" dirty="0"/>
                            <a:t>T</a:t>
                          </a:r>
                        </a:p>
                      </a:txBody>
                      <a:tcPr/>
                    </a:tc>
                    <a:extLst>
                      <a:ext uri="{0D108BD9-81ED-4DB2-BD59-A6C34878D82A}">
                        <a16:rowId xmlns:a16="http://schemas.microsoft.com/office/drawing/2014/main" val="2532366998"/>
                      </a:ext>
                    </a:extLst>
                  </a:tr>
                  <a:tr h="370840">
                    <a:tc>
                      <a:txBody>
                        <a:bodyPr/>
                        <a:lstStyle/>
                        <a:p>
                          <a:pPr algn="ctr"/>
                          <a:r>
                            <a:rPr lang="en-US" sz="1600" dirty="0"/>
                            <a:t>T</a:t>
                          </a:r>
                        </a:p>
                      </a:txBody>
                      <a:tcPr/>
                    </a:tc>
                    <a:extLst>
                      <a:ext uri="{0D108BD9-81ED-4DB2-BD59-A6C34878D82A}">
                        <a16:rowId xmlns:a16="http://schemas.microsoft.com/office/drawing/2014/main" val="1481499401"/>
                      </a:ext>
                    </a:extLst>
                  </a:tr>
                  <a:tr h="370840">
                    <a:tc>
                      <a:txBody>
                        <a:bodyPr/>
                        <a:lstStyle/>
                        <a:p>
                          <a:pPr algn="ctr"/>
                          <a:r>
                            <a:rPr lang="en-US" sz="1600" dirty="0"/>
                            <a:t>T</a:t>
                          </a:r>
                        </a:p>
                      </a:txBody>
                      <a:tcPr/>
                    </a:tc>
                    <a:extLst>
                      <a:ext uri="{0D108BD9-81ED-4DB2-BD59-A6C34878D82A}">
                        <a16:rowId xmlns:a16="http://schemas.microsoft.com/office/drawing/2014/main" val="2158562185"/>
                      </a:ext>
                    </a:extLst>
                  </a:tr>
                  <a:tr h="370840">
                    <a:tc>
                      <a:txBody>
                        <a:bodyPr/>
                        <a:lstStyle/>
                        <a:p>
                          <a:pPr algn="ctr"/>
                          <a:r>
                            <a:rPr lang="en-US" sz="1600" dirty="0"/>
                            <a:t>T</a:t>
                          </a:r>
                        </a:p>
                      </a:txBody>
                      <a:tcPr/>
                    </a:tc>
                    <a:extLst>
                      <a:ext uri="{0D108BD9-81ED-4DB2-BD59-A6C34878D82A}">
                        <a16:rowId xmlns:a16="http://schemas.microsoft.com/office/drawing/2014/main" val="3398218628"/>
                      </a:ext>
                    </a:extLst>
                  </a:tr>
                  <a:tr h="370840">
                    <a:tc>
                      <a:txBody>
                        <a:bodyPr/>
                        <a:lstStyle/>
                        <a:p>
                          <a:pPr algn="ctr"/>
                          <a:r>
                            <a:rPr lang="en-US" sz="1600" dirty="0"/>
                            <a:t>T</a:t>
                          </a:r>
                        </a:p>
                      </a:txBody>
                      <a:tcPr/>
                    </a:tc>
                    <a:extLst>
                      <a:ext uri="{0D108BD9-81ED-4DB2-BD59-A6C34878D82A}">
                        <a16:rowId xmlns:a16="http://schemas.microsoft.com/office/drawing/2014/main" val="1443755400"/>
                      </a:ext>
                    </a:extLst>
                  </a:tr>
                  <a:tr h="370840">
                    <a:tc>
                      <a:txBody>
                        <a:bodyPr/>
                        <a:lstStyle/>
                        <a:p>
                          <a:pPr algn="ctr"/>
                          <a:r>
                            <a:rPr lang="en-US" sz="1600" dirty="0"/>
                            <a:t>F</a:t>
                          </a:r>
                        </a:p>
                      </a:txBody>
                      <a:tcPr/>
                    </a:tc>
                    <a:extLst>
                      <a:ext uri="{0D108BD9-81ED-4DB2-BD59-A6C34878D82A}">
                        <a16:rowId xmlns:a16="http://schemas.microsoft.com/office/drawing/2014/main" val="1713278419"/>
                      </a:ext>
                    </a:extLst>
                  </a:tr>
                  <a:tr h="428179">
                    <a:tc>
                      <a:txBody>
                        <a:bodyPr/>
                        <a:lstStyle/>
                        <a:p>
                          <a:pPr algn="ctr"/>
                          <a:r>
                            <a:rPr lang="en-US" sz="1600" dirty="0"/>
                            <a:t>T</a:t>
                          </a:r>
                        </a:p>
                      </a:txBody>
                      <a:tcPr/>
                    </a:tc>
                    <a:extLst>
                      <a:ext uri="{0D108BD9-81ED-4DB2-BD59-A6C34878D82A}">
                        <a16:rowId xmlns:a16="http://schemas.microsoft.com/office/drawing/2014/main" val="869594622"/>
                      </a:ext>
                    </a:extLst>
                  </a:tr>
                  <a:tr h="370840">
                    <a:tc>
                      <a:txBody>
                        <a:bodyPr/>
                        <a:lstStyle/>
                        <a:p>
                          <a:pPr algn="ctr"/>
                          <a:r>
                            <a:rPr lang="en-US" sz="1600" dirty="0"/>
                            <a:t>F</a:t>
                          </a:r>
                        </a:p>
                      </a:txBody>
                      <a:tcPr/>
                    </a:tc>
                    <a:extLst>
                      <a:ext uri="{0D108BD9-81ED-4DB2-BD59-A6C34878D82A}">
                        <a16:rowId xmlns:a16="http://schemas.microsoft.com/office/drawing/2014/main" val="848876554"/>
                      </a:ext>
                    </a:extLst>
                  </a:tr>
                </a:tbl>
              </a:graphicData>
            </a:graphic>
          </p:graphicFrame>
        </mc:Fallback>
      </mc:AlternateContent>
      <p:sp>
        <p:nvSpPr>
          <p:cNvPr id="17" name="Rectangle 16">
            <a:extLst>
              <a:ext uri="{FF2B5EF4-FFF2-40B4-BE49-F238E27FC236}">
                <a16:creationId xmlns:a16="http://schemas.microsoft.com/office/drawing/2014/main" id="{7DB19AA4-B3D3-4419-8F5C-37BBE05F8425}"/>
              </a:ext>
            </a:extLst>
          </p:cNvPr>
          <p:cNvSpPr/>
          <p:nvPr/>
        </p:nvSpPr>
        <p:spPr>
          <a:xfrm>
            <a:off x="5329415" y="3429000"/>
            <a:ext cx="1795286" cy="353386"/>
          </a:xfrm>
          <a:prstGeom prst="rect">
            <a:avLst/>
          </a:prstGeom>
          <a:noFill/>
          <a:ln w="3810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FB489D9-5083-B8BF-7EEC-D357C0DCFF93}"/>
              </a:ext>
            </a:extLst>
          </p:cNvPr>
          <p:cNvSpPr/>
          <p:nvPr/>
        </p:nvSpPr>
        <p:spPr>
          <a:xfrm>
            <a:off x="5329414" y="4166854"/>
            <a:ext cx="1795285" cy="1083325"/>
          </a:xfrm>
          <a:prstGeom prst="rect">
            <a:avLst/>
          </a:prstGeom>
          <a:noFill/>
          <a:ln w="3810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7067B77-8515-F5E7-704C-6ADD6CB0220E}"/>
              </a:ext>
            </a:extLst>
          </p:cNvPr>
          <p:cNvSpPr/>
          <p:nvPr/>
        </p:nvSpPr>
        <p:spPr>
          <a:xfrm>
            <a:off x="7148538" y="4166853"/>
            <a:ext cx="812299" cy="1083325"/>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D6C4C38-5AA6-3748-0771-7CC33E0B379A}"/>
              </a:ext>
            </a:extLst>
          </p:cNvPr>
          <p:cNvSpPr/>
          <p:nvPr/>
        </p:nvSpPr>
        <p:spPr>
          <a:xfrm>
            <a:off x="7148538" y="3418326"/>
            <a:ext cx="812299" cy="353386"/>
          </a:xfrm>
          <a:prstGeom prst="rect">
            <a:avLst/>
          </a:prstGeom>
          <a:noFill/>
          <a:ln w="381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5" name="TextBox 24">
            <a:extLst>
              <a:ext uri="{FF2B5EF4-FFF2-40B4-BE49-F238E27FC236}">
                <a16:creationId xmlns:a16="http://schemas.microsoft.com/office/drawing/2014/main" id="{C9BDD962-D15B-4B80-4D1D-0D74822ECB7B}"/>
              </a:ext>
            </a:extLst>
          </p:cNvPr>
          <p:cNvSpPr txBox="1"/>
          <p:nvPr/>
        </p:nvSpPr>
        <p:spPr>
          <a:xfrm>
            <a:off x="8279472" y="3887674"/>
            <a:ext cx="3677712" cy="646331"/>
          </a:xfrm>
          <a:prstGeom prst="rect">
            <a:avLst/>
          </a:prstGeom>
          <a:noFill/>
          <a:ln>
            <a:noFill/>
          </a:ln>
        </p:spPr>
        <p:txBody>
          <a:bodyPr wrap="square">
            <a:spAutoFit/>
          </a:bodyPr>
          <a:lstStyle/>
          <a:p>
            <a:r>
              <a:rPr lang="en-US" dirty="0"/>
              <a:t>Whenever the parent clauses are both true, the resolvent is also true.</a:t>
            </a:r>
          </a:p>
        </p:txBody>
      </p:sp>
      <p:sp>
        <p:nvSpPr>
          <p:cNvPr id="26" name="TextBox 25">
            <a:extLst>
              <a:ext uri="{FF2B5EF4-FFF2-40B4-BE49-F238E27FC236}">
                <a16:creationId xmlns:a16="http://schemas.microsoft.com/office/drawing/2014/main" id="{70BF9346-376A-F956-D2B3-F340E90580A6}"/>
              </a:ext>
            </a:extLst>
          </p:cNvPr>
          <p:cNvSpPr txBox="1"/>
          <p:nvPr/>
        </p:nvSpPr>
        <p:spPr>
          <a:xfrm>
            <a:off x="8279472" y="4862671"/>
            <a:ext cx="3576626" cy="923330"/>
          </a:xfrm>
          <a:prstGeom prst="rect">
            <a:avLst/>
          </a:prstGeom>
          <a:noFill/>
          <a:ln>
            <a:noFill/>
          </a:ln>
        </p:spPr>
        <p:txBody>
          <a:bodyPr wrap="square">
            <a:spAutoFit/>
          </a:bodyPr>
          <a:lstStyle/>
          <a:p>
            <a:r>
              <a:rPr lang="en-US" dirty="0"/>
              <a:t>This is proof that the Resolution rule is </a:t>
            </a:r>
            <a:r>
              <a:rPr lang="en-US" b="1" i="1" dirty="0"/>
              <a:t>sound</a:t>
            </a:r>
            <a:r>
              <a:rPr lang="en-US" dirty="0"/>
              <a:t>: the resolvent is a logical consequence of its parent clauses.</a:t>
            </a:r>
          </a:p>
        </p:txBody>
      </p:sp>
    </p:spTree>
    <p:extLst>
      <p:ext uri="{BB962C8B-B14F-4D97-AF65-F5344CB8AC3E}">
        <p14:creationId xmlns:p14="http://schemas.microsoft.com/office/powerpoint/2010/main" val="8201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7" grpId="0" animBg="1"/>
      <p:bldP spid="23" grpId="0" animBg="1"/>
      <p:bldP spid="19" grpId="0" animBg="1"/>
      <p:bldP spid="24" grpId="0" animBg="1"/>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B1B91-98D1-2E9C-0C38-9B803204467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DE74B1B-8E01-AF80-796F-EF0469E84B4E}"/>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Resolution Procedure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BCDB78-93F3-A611-17D1-209DB2AC7B0A}"/>
                  </a:ext>
                </a:extLst>
              </p:cNvPr>
              <p:cNvSpPr txBox="1"/>
              <p:nvPr/>
            </p:nvSpPr>
            <p:spPr>
              <a:xfrm>
                <a:off x="2680202" y="2146551"/>
                <a:ext cx="4323978" cy="1246495"/>
              </a:xfrm>
              <a:prstGeom prst="rect">
                <a:avLst/>
              </a:prstGeom>
              <a:noFill/>
              <a:ln>
                <a:noFill/>
              </a:ln>
            </p:spPr>
            <p:txBody>
              <a:bodyPr wrap="square">
                <a:spAutoFit/>
              </a:bodyPr>
              <a:lstStyle/>
              <a:p>
                <a:pPr marL="457200" indent="-457200">
                  <a:spcAft>
                    <a:spcPts val="900"/>
                  </a:spcAft>
                  <a:buFont typeface="+mj-lt"/>
                  <a:buAutoNum type="arabicParenR"/>
                </a:pPr>
                <a:r>
                  <a:rPr lang="en-US" sz="2000" dirty="0"/>
                  <a:t>Combine </a:t>
                </a:r>
                <a14:m>
                  <m:oMath xmlns:m="http://schemas.openxmlformats.org/officeDocument/2006/math">
                    <m:r>
                      <a:rPr lang="en-US" sz="2000" i="1" dirty="0" smtClean="0">
                        <a:latin typeface="Cambria Math" panose="02040503050406030204" pitchFamily="18" charset="0"/>
                      </a:rPr>
                      <m:t>𝐾𝐵</m:t>
                    </m:r>
                    <m:r>
                      <a:rPr lang="en-US" sz="2000" b="0" i="1" dirty="0" smtClean="0">
                        <a:latin typeface="Cambria Math" panose="02040503050406030204" pitchFamily="18" charset="0"/>
                      </a:rPr>
                      <m:t>∧~</m:t>
                    </m:r>
                    <m:r>
                      <a:rPr lang="en-US" sz="2000" b="0" i="1" dirty="0" smtClean="0">
                        <a:latin typeface="Cambria Math" panose="02040503050406030204" pitchFamily="18" charset="0"/>
                      </a:rPr>
                      <m:t>𝑄</m:t>
                    </m:r>
                  </m:oMath>
                </a14:m>
                <a:r>
                  <a:rPr lang="en-US" sz="2000" dirty="0"/>
                  <a:t>.</a:t>
                </a:r>
              </a:p>
              <a:p>
                <a:pPr marL="457200" indent="-457200">
                  <a:spcAft>
                    <a:spcPts val="900"/>
                  </a:spcAft>
                  <a:buFont typeface="+mj-lt"/>
                  <a:buAutoNum type="arabicParenR"/>
                </a:pPr>
                <a:r>
                  <a:rPr lang="en-US" sz="2000" dirty="0"/>
                  <a:t>Rename variables to avoid clashes. </a:t>
                </a:r>
              </a:p>
              <a:p>
                <a:pPr marL="457200" indent="-457200">
                  <a:spcAft>
                    <a:spcPts val="900"/>
                  </a:spcAft>
                  <a:buFont typeface="+mj-lt"/>
                  <a:buAutoNum type="arabicParenR"/>
                </a:pPr>
                <a:r>
                  <a:rPr lang="en-US" sz="2000" dirty="0"/>
                  <a:t>Convert </a:t>
                </a:r>
                <a14:m>
                  <m:oMath xmlns:m="http://schemas.openxmlformats.org/officeDocument/2006/math">
                    <m:r>
                      <a:rPr lang="en-US" sz="2000" i="1" dirty="0">
                        <a:latin typeface="Cambria Math" panose="02040503050406030204" pitchFamily="18" charset="0"/>
                      </a:rPr>
                      <m:t>𝐾𝐵</m:t>
                    </m:r>
                    <m:r>
                      <a:rPr lang="en-US" sz="2000" i="1" dirty="0">
                        <a:latin typeface="Cambria Math" panose="02040503050406030204" pitchFamily="18" charset="0"/>
                      </a:rPr>
                      <m:t>∧~</m:t>
                    </m:r>
                    <m:r>
                      <a:rPr lang="en-US" sz="2000" i="1" dirty="0">
                        <a:latin typeface="Cambria Math" panose="02040503050406030204" pitchFamily="18" charset="0"/>
                      </a:rPr>
                      <m:t>𝑄</m:t>
                    </m:r>
                  </m:oMath>
                </a14:m>
                <a:r>
                  <a:rPr lang="en-US" sz="2000" dirty="0"/>
                  <a:t> to CNF. </a:t>
                </a:r>
              </a:p>
            </p:txBody>
          </p:sp>
        </mc:Choice>
        <mc:Fallback xmlns="">
          <p:sp>
            <p:nvSpPr>
              <p:cNvPr id="11" name="TextBox 10">
                <a:extLst>
                  <a:ext uri="{FF2B5EF4-FFF2-40B4-BE49-F238E27FC236}">
                    <a16:creationId xmlns:a16="http://schemas.microsoft.com/office/drawing/2014/main" id="{6CBCDB78-93F3-A611-17D1-209DB2AC7B0A}"/>
                  </a:ext>
                </a:extLst>
              </p:cNvPr>
              <p:cNvSpPr txBox="1">
                <a:spLocks noRot="1" noChangeAspect="1" noMove="1" noResize="1" noEditPoints="1" noAdjustHandles="1" noChangeArrowheads="1" noChangeShapeType="1" noTextEdit="1"/>
              </p:cNvSpPr>
              <p:nvPr/>
            </p:nvSpPr>
            <p:spPr>
              <a:xfrm>
                <a:off x="2680202" y="2146551"/>
                <a:ext cx="4323978" cy="1246495"/>
              </a:xfrm>
              <a:prstGeom prst="rect">
                <a:avLst/>
              </a:prstGeom>
              <a:blipFill>
                <a:blip r:embed="rId2"/>
                <a:stretch>
                  <a:fillRect l="-1551" t="-3415" r="-423" b="-82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964427-5BAA-BDB3-840F-CEAF39E74282}"/>
                  </a:ext>
                </a:extLst>
              </p:cNvPr>
              <p:cNvSpPr txBox="1"/>
              <p:nvPr/>
            </p:nvSpPr>
            <p:spPr>
              <a:xfrm>
                <a:off x="2680202" y="1053038"/>
                <a:ext cx="3914696" cy="1015663"/>
              </a:xfrm>
              <a:prstGeom prst="rect">
                <a:avLst/>
              </a:prstGeom>
              <a:noFill/>
              <a:ln>
                <a:noFill/>
              </a:ln>
            </p:spPr>
            <p:txBody>
              <a:bodyPr wrap="square">
                <a:spAutoFit/>
              </a:bodyPr>
              <a:lstStyle/>
              <a:p>
                <a:r>
                  <a:rPr lang="en-US" sz="2000" dirty="0"/>
                  <a:t>Input:</a:t>
                </a:r>
              </a:p>
              <a:p>
                <a:pPr marL="800100" lvl="1" indent="-342900">
                  <a:buFont typeface="Arial" panose="020B0604020202020204" pitchFamily="34" charset="0"/>
                  <a:buChar char="•"/>
                </a:pPr>
                <a:r>
                  <a:rPr lang="en-US" sz="2000" dirty="0"/>
                  <a:t>Knowledge base: </a:t>
                </a:r>
                <a14:m>
                  <m:oMath xmlns:m="http://schemas.openxmlformats.org/officeDocument/2006/math">
                    <m:r>
                      <a:rPr lang="en-US" sz="2000" b="0" i="1" smtClean="0">
                        <a:latin typeface="Cambria Math" panose="02040503050406030204" pitchFamily="18" charset="0"/>
                      </a:rPr>
                      <m:t>𝐾𝐵</m:t>
                    </m:r>
                  </m:oMath>
                </a14:m>
                <a:endParaRPr lang="en-US" sz="2000" b="0" dirty="0"/>
              </a:p>
              <a:p>
                <a:pPr marL="800100" lvl="1" indent="-342900">
                  <a:buFont typeface="Arial" panose="020B0604020202020204" pitchFamily="34" charset="0"/>
                  <a:buChar char="•"/>
                </a:pPr>
                <a:r>
                  <a:rPr lang="en-US" sz="2000" dirty="0"/>
                  <a:t>Query sentence: </a:t>
                </a:r>
                <a14:m>
                  <m:oMath xmlns:m="http://schemas.openxmlformats.org/officeDocument/2006/math">
                    <m:r>
                      <a:rPr lang="en-US" sz="2000" i="1" dirty="0" smtClean="0">
                        <a:latin typeface="Cambria Math" panose="02040503050406030204" pitchFamily="18" charset="0"/>
                      </a:rPr>
                      <m:t>𝑄</m:t>
                    </m:r>
                  </m:oMath>
                </a14:m>
                <a:endParaRPr lang="en-US" sz="2000" dirty="0"/>
              </a:p>
            </p:txBody>
          </p:sp>
        </mc:Choice>
        <mc:Fallback xmlns="">
          <p:sp>
            <p:nvSpPr>
              <p:cNvPr id="13" name="TextBox 12">
                <a:extLst>
                  <a:ext uri="{FF2B5EF4-FFF2-40B4-BE49-F238E27FC236}">
                    <a16:creationId xmlns:a16="http://schemas.microsoft.com/office/drawing/2014/main" id="{FA964427-5BAA-BDB3-840F-CEAF39E74282}"/>
                  </a:ext>
                </a:extLst>
              </p:cNvPr>
              <p:cNvSpPr txBox="1">
                <a:spLocks noRot="1" noChangeAspect="1" noMove="1" noResize="1" noEditPoints="1" noAdjustHandles="1" noChangeArrowheads="1" noChangeShapeType="1" noTextEdit="1"/>
              </p:cNvSpPr>
              <p:nvPr/>
            </p:nvSpPr>
            <p:spPr>
              <a:xfrm>
                <a:off x="2680202" y="1053038"/>
                <a:ext cx="3914696" cy="1015663"/>
              </a:xfrm>
              <a:prstGeom prst="rect">
                <a:avLst/>
              </a:prstGeom>
              <a:blipFill>
                <a:blip r:embed="rId3"/>
                <a:stretch>
                  <a:fillRect l="-1713" t="-3614" b="-1024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B015AF-4971-C8BC-8FA7-EAAF257DF1A5}"/>
                  </a:ext>
                </a:extLst>
              </p:cNvPr>
              <p:cNvSpPr txBox="1"/>
              <p:nvPr/>
            </p:nvSpPr>
            <p:spPr>
              <a:xfrm>
                <a:off x="9418477" y="3284938"/>
                <a:ext cx="2476500" cy="73314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𝐿</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𝐵</m:t>
                              </m:r>
                            </m:e>
                          </m:d>
                        </m:num>
                        <m:den>
                          <m:d>
                            <m:dPr>
                              <m:ctrlPr>
                                <a:rPr lang="en-US" sz="2000" i="1">
                                  <a:latin typeface="Cambria Math" panose="02040503050406030204" pitchFamily="18" charset="0"/>
                                </a:rPr>
                              </m:ctrlPr>
                            </m:dPr>
                            <m:e>
                              <m:r>
                                <a:rPr lang="en-US" sz="2000" i="1">
                                  <a:latin typeface="Cambria Math" panose="02040503050406030204" pitchFamily="18" charset="0"/>
                                </a:rPr>
                                <m:t>𝐴</m:t>
                              </m:r>
                              <m:r>
                                <a:rPr lang="en-US" sz="2000" i="1">
                                  <a:latin typeface="Cambria Math" panose="02040503050406030204" pitchFamily="18" charset="0"/>
                                </a:rPr>
                                <m:t>∨</m:t>
                              </m:r>
                              <m:r>
                                <a:rPr lang="en-US" sz="2000" b="0" i="1" smtClean="0">
                                  <a:latin typeface="Cambria Math" panose="02040503050406030204" pitchFamily="18" charset="0"/>
                                </a:rPr>
                                <m:t>𝐵</m:t>
                              </m:r>
                            </m:e>
                          </m:d>
                        </m:den>
                      </m:f>
                    </m:oMath>
                  </m:oMathPara>
                </a14:m>
                <a:endParaRPr lang="en-US" sz="2000" dirty="0"/>
              </a:p>
            </p:txBody>
          </p:sp>
        </mc:Choice>
        <mc:Fallback xmlns="">
          <p:sp>
            <p:nvSpPr>
              <p:cNvPr id="3" name="TextBox 2">
                <a:extLst>
                  <a:ext uri="{FF2B5EF4-FFF2-40B4-BE49-F238E27FC236}">
                    <a16:creationId xmlns:a16="http://schemas.microsoft.com/office/drawing/2014/main" id="{36B015AF-4971-C8BC-8FA7-EAAF257DF1A5}"/>
                  </a:ext>
                </a:extLst>
              </p:cNvPr>
              <p:cNvSpPr txBox="1">
                <a:spLocks noRot="1" noChangeAspect="1" noMove="1" noResize="1" noEditPoints="1" noAdjustHandles="1" noChangeArrowheads="1" noChangeShapeType="1" noTextEdit="1"/>
              </p:cNvSpPr>
              <p:nvPr/>
            </p:nvSpPr>
            <p:spPr>
              <a:xfrm>
                <a:off x="9418477" y="3284938"/>
                <a:ext cx="2476500" cy="73314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526638-6B0E-CD46-5E28-08E71DB1CD8D}"/>
                  </a:ext>
                </a:extLst>
              </p:cNvPr>
              <p:cNvSpPr txBox="1"/>
              <p:nvPr/>
            </p:nvSpPr>
            <p:spPr>
              <a:xfrm>
                <a:off x="2680202" y="3893064"/>
                <a:ext cx="5779552" cy="2362185"/>
              </a:xfrm>
              <a:prstGeom prst="rect">
                <a:avLst/>
              </a:prstGeom>
              <a:noFill/>
              <a:ln>
                <a:noFill/>
              </a:ln>
            </p:spPr>
            <p:txBody>
              <a:bodyPr wrap="square">
                <a:spAutoFit/>
              </a:bodyPr>
              <a:lstStyle/>
              <a:p>
                <a:pPr marL="457200" indent="-457200">
                  <a:spcAft>
                    <a:spcPts val="900"/>
                  </a:spcAft>
                  <a:buFont typeface="+mj-lt"/>
                  <a:buAutoNum type="arabicParenR" startAt="5"/>
                </a:pPr>
                <a:r>
                  <a:rPr lang="en-US" sz="2000" dirty="0"/>
                  <a:t>Repeat (4) until either:</a:t>
                </a:r>
              </a:p>
              <a:p>
                <a:pPr lvl="2" indent="-228600">
                  <a:spcAft>
                    <a:spcPts val="900"/>
                  </a:spcAft>
                  <a:buFont typeface="Arial" panose="020B0604020202020204" pitchFamily="34" charset="0"/>
                  <a:buChar char="•"/>
                </a:pPr>
                <a:r>
                  <a:rPr lang="en-US" dirty="0"/>
                  <a:t>Empty clause (⊥) is derived →</a:t>
                </a:r>
              </a:p>
              <a:p>
                <a:pPr lvl="3" indent="-228600">
                  <a:spcAft>
                    <a:spcPts val="900"/>
                  </a:spcAft>
                  <a:buFont typeface="Arial" panose="020B0604020202020204" pitchFamily="34" charset="0"/>
                  <a:buChar char="•"/>
                </a:pPr>
                <a:r>
                  <a:rPr lang="en-US" dirty="0"/>
                  <a:t>Contradiction: </a:t>
                </a:r>
                <a14:m>
                  <m:oMath xmlns:m="http://schemas.openxmlformats.org/officeDocument/2006/math">
                    <m:r>
                      <a:rPr lang="en-US" i="1" dirty="0" smtClean="0">
                        <a:latin typeface="Cambria Math" panose="02040503050406030204" pitchFamily="18" charset="0"/>
                      </a:rPr>
                      <m:t>𝐾𝐵</m:t>
                    </m:r>
                    <m:r>
                      <a:rPr lang="en-US" i="1" dirty="0" smtClean="0">
                        <a:latin typeface="Cambria Math" panose="02040503050406030204" pitchFamily="18" charset="0"/>
                      </a:rPr>
                      <m:t>∧~</m:t>
                    </m:r>
                    <m:r>
                      <a:rPr lang="en-US" i="1" dirty="0" smtClean="0">
                        <a:latin typeface="Cambria Math" panose="02040503050406030204" pitchFamily="18" charset="0"/>
                      </a:rPr>
                      <m:t>𝑄</m:t>
                    </m:r>
                  </m:oMath>
                </a14:m>
                <a:r>
                  <a:rPr lang="en-US" dirty="0"/>
                  <a:t> is unsatisfiable</a:t>
                </a:r>
              </a:p>
              <a:p>
                <a:pPr lvl="3" indent="-228600">
                  <a:spcAft>
                    <a:spcPts val="900"/>
                  </a:spcAft>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oMath>
                </a14:m>
                <a:r>
                  <a:rPr lang="en-US" dirty="0"/>
                  <a:t>.</a:t>
                </a:r>
              </a:p>
              <a:p>
                <a:pPr lvl="2" indent="-228600">
                  <a:spcAft>
                    <a:spcPts val="900"/>
                  </a:spcAft>
                  <a:buFont typeface="Arial" panose="020B0604020202020204" pitchFamily="34" charset="0"/>
                  <a:buChar char="•"/>
                </a:pPr>
                <a:r>
                  <a:rPr lang="en-US" dirty="0"/>
                  <a:t>No new clauses can be generated →</a:t>
                </a:r>
              </a:p>
              <a:p>
                <a:pPr lvl="3" indent="-228600">
                  <a:spcAft>
                    <a:spcPts val="900"/>
                  </a:spcAft>
                  <a:buFont typeface="Arial" panose="020B0604020202020204" pitchFamily="34" charset="0"/>
                  <a:buChar char="•"/>
                </a:pPr>
                <a14:m>
                  <m:oMath xmlns:m="http://schemas.openxmlformats.org/officeDocument/2006/math">
                    <m:r>
                      <a:rPr lang="en-US" i="1">
                        <a:latin typeface="Cambria Math" panose="02040503050406030204" pitchFamily="18" charset="0"/>
                      </a:rPr>
                      <m:t>𝐾𝐵</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 </m:t>
                    </m:r>
                  </m:oMath>
                </a14:m>
                <a:r>
                  <a:rPr lang="en-US" dirty="0"/>
                  <a:t>(Goal cannot be derived from </a:t>
                </a:r>
                <a14:m>
                  <m:oMath xmlns:m="http://schemas.openxmlformats.org/officeDocument/2006/math">
                    <m:r>
                      <a:rPr lang="en-US" b="0" i="1" smtClean="0">
                        <a:latin typeface="Cambria Math" panose="02040503050406030204" pitchFamily="18" charset="0"/>
                      </a:rPr>
                      <m:t>𝐾𝐵</m:t>
                    </m:r>
                  </m:oMath>
                </a14:m>
                <a:r>
                  <a:rPr lang="en-US" dirty="0"/>
                  <a:t>.)</a:t>
                </a:r>
              </a:p>
            </p:txBody>
          </p:sp>
        </mc:Choice>
        <mc:Fallback xmlns="">
          <p:sp>
            <p:nvSpPr>
              <p:cNvPr id="2" name="TextBox 1">
                <a:extLst>
                  <a:ext uri="{FF2B5EF4-FFF2-40B4-BE49-F238E27FC236}">
                    <a16:creationId xmlns:a16="http://schemas.microsoft.com/office/drawing/2014/main" id="{C1526638-6B0E-CD46-5E28-08E71DB1CD8D}"/>
                  </a:ext>
                </a:extLst>
              </p:cNvPr>
              <p:cNvSpPr txBox="1">
                <a:spLocks noRot="1" noChangeAspect="1" noMove="1" noResize="1" noEditPoints="1" noAdjustHandles="1" noChangeArrowheads="1" noChangeShapeType="1" noTextEdit="1"/>
              </p:cNvSpPr>
              <p:nvPr/>
            </p:nvSpPr>
            <p:spPr>
              <a:xfrm>
                <a:off x="2680202" y="3893064"/>
                <a:ext cx="5779552" cy="2362185"/>
              </a:xfrm>
              <a:prstGeom prst="rect">
                <a:avLst/>
              </a:prstGeom>
              <a:blipFill>
                <a:blip r:embed="rId5"/>
                <a:stretch>
                  <a:fillRect l="-1160" t="-1809" b="-3359"/>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4C62B3D9-B73A-955F-A5DC-E2B5AC6074C3}"/>
              </a:ext>
            </a:extLst>
          </p:cNvPr>
          <p:cNvSpPr txBox="1"/>
          <p:nvPr/>
        </p:nvSpPr>
        <p:spPr>
          <a:xfrm>
            <a:off x="2680202" y="3451458"/>
            <a:ext cx="4323978" cy="400110"/>
          </a:xfrm>
          <a:prstGeom prst="rect">
            <a:avLst/>
          </a:prstGeom>
          <a:noFill/>
          <a:ln>
            <a:noFill/>
          </a:ln>
        </p:spPr>
        <p:txBody>
          <a:bodyPr wrap="square">
            <a:spAutoFit/>
          </a:bodyPr>
          <a:lstStyle/>
          <a:p>
            <a:pPr marL="457200" indent="-457200">
              <a:spcAft>
                <a:spcPts val="900"/>
              </a:spcAft>
              <a:buFont typeface="+mj-lt"/>
              <a:buAutoNum type="arabicParenR" startAt="4"/>
            </a:pPr>
            <a:r>
              <a:rPr lang="en-US" sz="2000" dirty="0"/>
              <a:t>Apply the Resolution rule.</a:t>
            </a:r>
            <a:endParaRPr lang="en-US" dirty="0"/>
          </a:p>
        </p:txBody>
      </p:sp>
      <p:sp>
        <p:nvSpPr>
          <p:cNvPr id="7" name="TextBox 6">
            <a:extLst>
              <a:ext uri="{FF2B5EF4-FFF2-40B4-BE49-F238E27FC236}">
                <a16:creationId xmlns:a16="http://schemas.microsoft.com/office/drawing/2014/main" id="{D7DD323E-FCFB-4D8F-8779-BAF2094A7E8C}"/>
              </a:ext>
            </a:extLst>
          </p:cNvPr>
          <p:cNvSpPr txBox="1"/>
          <p:nvPr/>
        </p:nvSpPr>
        <p:spPr>
          <a:xfrm>
            <a:off x="136070" y="5413667"/>
            <a:ext cx="2096278" cy="1323439"/>
          </a:xfrm>
          <a:prstGeom prst="rect">
            <a:avLst/>
          </a:prstGeom>
          <a:blipFill dpi="0" rotWithShape="1">
            <a:blip r:embed="rId6">
              <a:alphaModFix amt="20000"/>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a:ln>
            <a:noFill/>
          </a:ln>
        </p:spPr>
        <p:txBody>
          <a:bodyPr wrap="square">
            <a:spAutoFit/>
          </a:bodyPr>
          <a:lstStyle/>
          <a:p>
            <a:r>
              <a:rPr lang="en-US" sz="1600" dirty="0"/>
              <a:t>Iterating: You are basically trying to prove the system breaks—if it does, your original idea was right.</a:t>
            </a:r>
          </a:p>
        </p:txBody>
      </p:sp>
      <p:sp>
        <p:nvSpPr>
          <p:cNvPr id="9" name="TextBox 8">
            <a:extLst>
              <a:ext uri="{FF2B5EF4-FFF2-40B4-BE49-F238E27FC236}">
                <a16:creationId xmlns:a16="http://schemas.microsoft.com/office/drawing/2014/main" id="{F6B9F444-5E35-F55D-D1C4-AC69EEF025B0}"/>
              </a:ext>
            </a:extLst>
          </p:cNvPr>
          <p:cNvSpPr txBox="1"/>
          <p:nvPr/>
        </p:nvSpPr>
        <p:spPr>
          <a:xfrm>
            <a:off x="9156441" y="5591049"/>
            <a:ext cx="2899489" cy="1077218"/>
          </a:xfrm>
          <a:prstGeom prst="rect">
            <a:avLst/>
          </a:prstGeom>
          <a:blipFill dpi="0" rotWithShape="1">
            <a:blip r:embed="rId8">
              <a:alphaModFix amt="20000"/>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a:ln>
            <a:solidFill>
              <a:schemeClr val="bg2"/>
            </a:solidFill>
          </a:ln>
        </p:spPr>
        <p:txBody>
          <a:bodyPr wrap="square">
            <a:spAutoFit/>
          </a:bodyPr>
          <a:lstStyle/>
          <a:p>
            <a:r>
              <a:rPr lang="en-US" sz="1600" dirty="0"/>
              <a:t>Iterating: It’s like solving a puzzle—keep combining pieces until you either finish it or realize some pieces are missing.</a:t>
            </a:r>
          </a:p>
        </p:txBody>
      </p:sp>
    </p:spTree>
    <p:extLst>
      <p:ext uri="{BB962C8B-B14F-4D97-AF65-F5344CB8AC3E}">
        <p14:creationId xmlns:p14="http://schemas.microsoft.com/office/powerpoint/2010/main" val="194509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P spid="7"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04AA-C3D1-5D87-DD51-978CD15174E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8D15E766-91E1-7AB8-990F-FB6B4235B57F}"/>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Resolution Procedure Example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27AAD4B-55F5-3FE1-26BC-D7C5086B6C74}"/>
                  </a:ext>
                </a:extLst>
              </p:cNvPr>
              <p:cNvSpPr txBox="1"/>
              <p:nvPr/>
            </p:nvSpPr>
            <p:spPr>
              <a:xfrm>
                <a:off x="689672" y="835323"/>
                <a:ext cx="5406328" cy="1015663"/>
              </a:xfrm>
              <a:prstGeom prst="rect">
                <a:avLst/>
              </a:prstGeom>
              <a:noFill/>
              <a:ln>
                <a:noFill/>
              </a:ln>
            </p:spPr>
            <p:txBody>
              <a:bodyPr wrap="square">
                <a:spAutoFit/>
              </a:bodyPr>
              <a:lstStyle/>
              <a:p>
                <a:r>
                  <a:rPr lang="en-US" sz="2000" dirty="0"/>
                  <a:t>Input:</a:t>
                </a:r>
              </a:p>
              <a:p>
                <a:pPr marL="800100" lvl="1" indent="-342900">
                  <a:buFont typeface="Arial" panose="020B0604020202020204" pitchFamily="34" charset="0"/>
                  <a:buChar char="•"/>
                </a:pPr>
                <a:r>
                  <a:rPr lang="en-US" sz="2000" dirty="0"/>
                  <a:t>Knowledge base: </a:t>
                </a:r>
                <a14:m>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𝑅</m:t>
                        </m:r>
                      </m:e>
                    </m:d>
                  </m:oMath>
                </a14:m>
                <a:endParaRPr lang="en-US" sz="2000" b="0" dirty="0"/>
              </a:p>
              <a:p>
                <a:pPr marL="800100" lvl="1" indent="-342900">
                  <a:buFont typeface="Arial" panose="020B0604020202020204" pitchFamily="34" charset="0"/>
                  <a:buChar char="•"/>
                </a:pPr>
                <a:r>
                  <a:rPr lang="en-US" sz="2000" dirty="0"/>
                  <a:t>Query sentence: </a:t>
                </a:r>
                <a14:m>
                  <m:oMath xmlns:m="http://schemas.openxmlformats.org/officeDocument/2006/math">
                    <m:r>
                      <a:rPr lang="en-US" sz="2000" b="0" i="1" dirty="0" smtClean="0">
                        <a:latin typeface="Cambria Math" panose="02040503050406030204" pitchFamily="18" charset="0"/>
                      </a:rPr>
                      <m:t>𝑅</m:t>
                    </m:r>
                  </m:oMath>
                </a14:m>
                <a:endParaRPr lang="en-US" sz="2000" dirty="0"/>
              </a:p>
            </p:txBody>
          </p:sp>
        </mc:Choice>
        <mc:Fallback xmlns="">
          <p:sp>
            <p:nvSpPr>
              <p:cNvPr id="13" name="TextBox 12">
                <a:extLst>
                  <a:ext uri="{FF2B5EF4-FFF2-40B4-BE49-F238E27FC236}">
                    <a16:creationId xmlns:a16="http://schemas.microsoft.com/office/drawing/2014/main" id="{527AAD4B-55F5-3FE1-26BC-D7C5086B6C74}"/>
                  </a:ext>
                </a:extLst>
              </p:cNvPr>
              <p:cNvSpPr txBox="1">
                <a:spLocks noRot="1" noChangeAspect="1" noMove="1" noResize="1" noEditPoints="1" noAdjustHandles="1" noChangeArrowheads="1" noChangeShapeType="1" noTextEdit="1"/>
              </p:cNvSpPr>
              <p:nvPr/>
            </p:nvSpPr>
            <p:spPr>
              <a:xfrm>
                <a:off x="689672" y="835323"/>
                <a:ext cx="5406328" cy="1015663"/>
              </a:xfrm>
              <a:prstGeom prst="rect">
                <a:avLst/>
              </a:prstGeom>
              <a:blipFill>
                <a:blip r:embed="rId2"/>
                <a:stretch>
                  <a:fillRect l="-1127" t="-2994" b="-958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180C34-FDDA-06FD-7354-548B0DBB385C}"/>
                  </a:ext>
                </a:extLst>
              </p:cNvPr>
              <p:cNvSpPr txBox="1"/>
              <p:nvPr/>
            </p:nvSpPr>
            <p:spPr>
              <a:xfrm>
                <a:off x="9025909" y="527547"/>
                <a:ext cx="2971761" cy="1169551"/>
              </a:xfrm>
              <a:prstGeom prst="rect">
                <a:avLst/>
              </a:prstGeom>
              <a:noFill/>
              <a:ln>
                <a:noFill/>
              </a:ln>
            </p:spPr>
            <p:txBody>
              <a:bodyPr wrap="square">
                <a:spAutoFit/>
              </a:bodyPr>
              <a:lstStyle/>
              <a:p>
                <a:pPr marL="228600" indent="-228600">
                  <a:buFont typeface="+mj-lt"/>
                  <a:buAutoNum type="arabicPeriod"/>
                </a:pPr>
                <a:r>
                  <a:rPr lang="en-US" sz="1400" dirty="0"/>
                  <a:t>Combine </a:t>
                </a:r>
                <a14:m>
                  <m:oMath xmlns:m="http://schemas.openxmlformats.org/officeDocument/2006/math">
                    <m:r>
                      <a:rPr lang="en-US" sz="1400" i="1" dirty="0" smtClean="0">
                        <a:latin typeface="Cambria Math" panose="02040503050406030204" pitchFamily="18" charset="0"/>
                      </a:rPr>
                      <m:t>𝐾𝐵</m:t>
                    </m:r>
                    <m:r>
                      <a:rPr lang="en-US" sz="1400" b="0" i="1" dirty="0" smtClean="0">
                        <a:latin typeface="Cambria Math" panose="02040503050406030204" pitchFamily="18" charset="0"/>
                      </a:rPr>
                      <m:t>∧~</m:t>
                    </m:r>
                    <m:r>
                      <a:rPr lang="en-US" sz="1400" b="0" i="1" dirty="0" smtClean="0">
                        <a:latin typeface="Cambria Math" panose="02040503050406030204" pitchFamily="18" charset="0"/>
                      </a:rPr>
                      <m:t>𝑄</m:t>
                    </m:r>
                  </m:oMath>
                </a14:m>
                <a:r>
                  <a:rPr lang="en-US" sz="1400" dirty="0"/>
                  <a:t>.</a:t>
                </a:r>
              </a:p>
              <a:p>
                <a:pPr marL="228600" indent="-228600">
                  <a:buFont typeface="+mj-lt"/>
                  <a:buAutoNum type="arabicPeriod"/>
                </a:pPr>
                <a:r>
                  <a:rPr lang="en-US" sz="1400" dirty="0"/>
                  <a:t>Rename variables to avoid clashes. </a:t>
                </a:r>
              </a:p>
              <a:p>
                <a:pPr marL="228600" indent="-228600">
                  <a:buFont typeface="+mj-lt"/>
                  <a:buAutoNum type="arabicPeriod"/>
                </a:pPr>
                <a:r>
                  <a:rPr lang="en-US" sz="1400" dirty="0"/>
                  <a:t>Convert </a:t>
                </a:r>
                <a14:m>
                  <m:oMath xmlns:m="http://schemas.openxmlformats.org/officeDocument/2006/math">
                    <m:r>
                      <a:rPr lang="en-US" sz="1400" i="1" dirty="0">
                        <a:latin typeface="Cambria Math" panose="02040503050406030204" pitchFamily="18" charset="0"/>
                      </a:rPr>
                      <m:t>𝐾𝐵</m:t>
                    </m:r>
                    <m:r>
                      <a:rPr lang="en-US" sz="1400" i="1" dirty="0">
                        <a:latin typeface="Cambria Math" panose="02040503050406030204" pitchFamily="18" charset="0"/>
                      </a:rPr>
                      <m:t>∧~</m:t>
                    </m:r>
                    <m:r>
                      <a:rPr lang="en-US" sz="1400" i="1" dirty="0">
                        <a:latin typeface="Cambria Math" panose="02040503050406030204" pitchFamily="18" charset="0"/>
                      </a:rPr>
                      <m:t>𝑄</m:t>
                    </m:r>
                  </m:oMath>
                </a14:m>
                <a:r>
                  <a:rPr lang="en-US" sz="1400" dirty="0"/>
                  <a:t> to CNF. </a:t>
                </a:r>
              </a:p>
              <a:p>
                <a:pPr marL="228600" indent="-228600">
                  <a:buFont typeface="+mj-lt"/>
                  <a:buAutoNum type="arabicPeriod"/>
                </a:pPr>
                <a:r>
                  <a:rPr lang="en-US" sz="1400" dirty="0"/>
                  <a:t>Apply the Resolution rule.</a:t>
                </a:r>
              </a:p>
              <a:p>
                <a:pPr marL="228600" indent="-228600">
                  <a:buFont typeface="+mj-lt"/>
                  <a:buAutoNum type="arabicPeriod"/>
                </a:pPr>
                <a:r>
                  <a:rPr lang="en-US" sz="1400" dirty="0"/>
                  <a:t>Repeat until (⊥) or exhaustion</a:t>
                </a:r>
              </a:p>
            </p:txBody>
          </p:sp>
        </mc:Choice>
        <mc:Fallback xmlns="">
          <p:sp>
            <p:nvSpPr>
              <p:cNvPr id="5" name="TextBox 4">
                <a:extLst>
                  <a:ext uri="{FF2B5EF4-FFF2-40B4-BE49-F238E27FC236}">
                    <a16:creationId xmlns:a16="http://schemas.microsoft.com/office/drawing/2014/main" id="{47180C34-FDDA-06FD-7354-548B0DBB385C}"/>
                  </a:ext>
                </a:extLst>
              </p:cNvPr>
              <p:cNvSpPr txBox="1">
                <a:spLocks noRot="1" noChangeAspect="1" noMove="1" noResize="1" noEditPoints="1" noAdjustHandles="1" noChangeArrowheads="1" noChangeShapeType="1" noTextEdit="1"/>
              </p:cNvSpPr>
              <p:nvPr/>
            </p:nvSpPr>
            <p:spPr>
              <a:xfrm>
                <a:off x="9025909" y="527547"/>
                <a:ext cx="2971761" cy="1169551"/>
              </a:xfrm>
              <a:prstGeom prst="rect">
                <a:avLst/>
              </a:prstGeom>
              <a:blipFill>
                <a:blip r:embed="rId3"/>
                <a:stretch>
                  <a:fillRect l="-821" t="-1571" r="-411" b="-5759"/>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88A1329A-E568-8196-1B33-63FC6E43F311}"/>
              </a:ext>
            </a:extLst>
          </p:cNvPr>
          <p:cNvPicPr>
            <a:picLocks noChangeAspect="1"/>
          </p:cNvPicPr>
          <p:nvPr/>
        </p:nvPicPr>
        <p:blipFill>
          <a:blip r:embed="rId4"/>
          <a:stretch>
            <a:fillRect/>
          </a:stretch>
        </p:blipFill>
        <p:spPr>
          <a:xfrm>
            <a:off x="9605718" y="1781268"/>
            <a:ext cx="1748083" cy="51970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988312-4B5A-FB7D-6FEE-E27BD15DF308}"/>
                  </a:ext>
                </a:extLst>
              </p:cNvPr>
              <p:cNvSpPr txBox="1"/>
              <p:nvPr/>
            </p:nvSpPr>
            <p:spPr>
              <a:xfrm>
                <a:off x="689672" y="2365805"/>
                <a:ext cx="8126668" cy="400110"/>
              </a:xfrm>
              <a:prstGeom prst="rect">
                <a:avLst/>
              </a:prstGeom>
              <a:noFill/>
              <a:ln>
                <a:noFill/>
              </a:ln>
            </p:spPr>
            <p:txBody>
              <a:bodyPr wrap="square">
                <a:spAutoFit/>
              </a:bodyPr>
              <a:lstStyle/>
              <a:p>
                <a:r>
                  <a:rPr lang="en-US" sz="2000" dirty="0"/>
                  <a:t>The clauses are in CNF, so we have </a:t>
                </a:r>
                <a14:m>
                  <m:oMath xmlns:m="http://schemas.openxmlformats.org/officeDocument/2006/math">
                    <m:r>
                      <a:rPr lang="en-US" sz="2000" b="0" i="1" smtClean="0">
                        <a:latin typeface="Cambria Math" panose="02040503050406030204" pitchFamily="18" charset="0"/>
                      </a:rPr>
                      <m:t>𝐾𝐵</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oMath>
                </a14:m>
                <a:endParaRPr lang="en-US" sz="2000" dirty="0"/>
              </a:p>
            </p:txBody>
          </p:sp>
        </mc:Choice>
        <mc:Fallback xmlns="">
          <p:sp>
            <p:nvSpPr>
              <p:cNvPr id="8" name="TextBox 7">
                <a:extLst>
                  <a:ext uri="{FF2B5EF4-FFF2-40B4-BE49-F238E27FC236}">
                    <a16:creationId xmlns:a16="http://schemas.microsoft.com/office/drawing/2014/main" id="{A3988312-4B5A-FB7D-6FEE-E27BD15DF308}"/>
                  </a:ext>
                </a:extLst>
              </p:cNvPr>
              <p:cNvSpPr txBox="1">
                <a:spLocks noRot="1" noChangeAspect="1" noMove="1" noResize="1" noEditPoints="1" noAdjustHandles="1" noChangeArrowheads="1" noChangeShapeType="1" noTextEdit="1"/>
              </p:cNvSpPr>
              <p:nvPr/>
            </p:nvSpPr>
            <p:spPr>
              <a:xfrm>
                <a:off x="689672" y="2365805"/>
                <a:ext cx="8126668" cy="400110"/>
              </a:xfrm>
              <a:prstGeom prst="rect">
                <a:avLst/>
              </a:prstGeom>
              <a:blipFill>
                <a:blip r:embed="rId5"/>
                <a:stretch>
                  <a:fillRect l="-750"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3351E8-BD5F-C9EB-6A41-C2662A8CFF3E}"/>
                  </a:ext>
                </a:extLst>
              </p:cNvPr>
              <p:cNvSpPr txBox="1"/>
              <p:nvPr/>
            </p:nvSpPr>
            <p:spPr>
              <a:xfrm>
                <a:off x="3937666" y="2765915"/>
                <a:ext cx="4543394"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a:rPr lang="en-US" sz="2000" i="1">
                              <a:latin typeface="Cambria Math" panose="02040503050406030204" pitchFamily="18" charset="0"/>
                            </a:rPr>
                            <m:t>𝑃</m:t>
                          </m:r>
                          <m:r>
                            <a:rPr lang="en-US" sz="2000" i="1">
                              <a:latin typeface="Cambria Math" panose="02040503050406030204" pitchFamily="18" charset="0"/>
                            </a:rPr>
                            <m:t>∨</m:t>
                          </m:r>
                          <m:r>
                            <m:rPr>
                              <m:sty m:val="p"/>
                            </m:rPr>
                            <a:rPr lang="en-US" sz="2000" i="1">
                              <a:latin typeface="Cambria Math" panose="02040503050406030204" pitchFamily="18" charset="0"/>
                            </a:rPr>
                            <m:t>Q</m:t>
                          </m:r>
                        </m:e>
                      </m:d>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b="0" i="1" smtClean="0">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b="0" i="1" smtClean="0">
                              <a:latin typeface="Cambria Math" panose="02040503050406030204" pitchFamily="18" charset="0"/>
                            </a:rPr>
                            <m:t>𝑅</m:t>
                          </m:r>
                        </m:e>
                      </m:d>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i="1">
                              <a:latin typeface="Cambria Math" panose="02040503050406030204" pitchFamily="18" charset="0"/>
                            </a:rPr>
                            <m:t>∨</m:t>
                          </m:r>
                          <m:r>
                            <a:rPr lang="en-US" sz="2000" b="0" i="1" smtClean="0">
                              <a:latin typeface="Cambria Math" panose="02040503050406030204" pitchFamily="18" charset="0"/>
                            </a:rPr>
                            <m:t>𝑅</m:t>
                          </m:r>
                        </m:e>
                      </m:d>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𝑅</m:t>
                          </m:r>
                        </m:e>
                      </m:d>
                    </m:oMath>
                  </m:oMathPara>
                </a14:m>
                <a:endParaRPr lang="en-US" sz="2000" dirty="0"/>
              </a:p>
            </p:txBody>
          </p:sp>
        </mc:Choice>
        <mc:Fallback xmlns="">
          <p:sp>
            <p:nvSpPr>
              <p:cNvPr id="9" name="TextBox 8">
                <a:extLst>
                  <a:ext uri="{FF2B5EF4-FFF2-40B4-BE49-F238E27FC236}">
                    <a16:creationId xmlns:a16="http://schemas.microsoft.com/office/drawing/2014/main" id="{ED3351E8-BD5F-C9EB-6A41-C2662A8CFF3E}"/>
                  </a:ext>
                </a:extLst>
              </p:cNvPr>
              <p:cNvSpPr txBox="1">
                <a:spLocks noRot="1" noChangeAspect="1" noMove="1" noResize="1" noEditPoints="1" noAdjustHandles="1" noChangeArrowheads="1" noChangeShapeType="1" noTextEdit="1"/>
              </p:cNvSpPr>
              <p:nvPr/>
            </p:nvSpPr>
            <p:spPr>
              <a:xfrm>
                <a:off x="3937666" y="2765915"/>
                <a:ext cx="4543394" cy="400110"/>
              </a:xfrm>
              <a:prstGeom prst="rect">
                <a:avLst/>
              </a:prstGeom>
              <a:blipFill>
                <a:blip r:embed="rId6"/>
                <a:stretch>
                  <a:fillRect b="-1230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876BE3-2F6B-4A94-F0EA-E594209ACA06}"/>
                  </a:ext>
                </a:extLst>
              </p:cNvPr>
              <p:cNvSpPr txBox="1"/>
              <p:nvPr/>
            </p:nvSpPr>
            <p:spPr>
              <a:xfrm>
                <a:off x="689672" y="3566135"/>
                <a:ext cx="6252148" cy="400110"/>
              </a:xfrm>
              <a:prstGeom prst="rect">
                <a:avLst/>
              </a:prstGeom>
              <a:noFill/>
              <a:ln>
                <a:noFill/>
              </a:ln>
            </p:spPr>
            <p:txBody>
              <a:bodyPr wrap="square">
                <a:spAutoFit/>
              </a:bodyPr>
              <a:lstStyle/>
              <a:p>
                <a:r>
                  <a:rPr lang="en-US" sz="2000" dirty="0"/>
                  <a:t>Repeatedly apply the Resolution Rule to the existing </a:t>
                </a:r>
                <a14:m>
                  <m:oMath xmlns:m="http://schemas.openxmlformats.org/officeDocument/2006/math">
                    <m:r>
                      <a:rPr lang="en-US" sz="2000" b="0" i="1" smtClean="0">
                        <a:latin typeface="Cambria Math" panose="02040503050406030204" pitchFamily="18" charset="0"/>
                      </a:rPr>
                      <m:t>𝐾𝐵</m:t>
                    </m:r>
                  </m:oMath>
                </a14:m>
                <a:r>
                  <a:rPr lang="en-US" sz="2000" dirty="0"/>
                  <a:t>:</a:t>
                </a:r>
              </a:p>
            </p:txBody>
          </p:sp>
        </mc:Choice>
        <mc:Fallback xmlns="">
          <p:sp>
            <p:nvSpPr>
              <p:cNvPr id="10" name="TextBox 9">
                <a:extLst>
                  <a:ext uri="{FF2B5EF4-FFF2-40B4-BE49-F238E27FC236}">
                    <a16:creationId xmlns:a16="http://schemas.microsoft.com/office/drawing/2014/main" id="{2B876BE3-2F6B-4A94-F0EA-E594209ACA06}"/>
                  </a:ext>
                </a:extLst>
              </p:cNvPr>
              <p:cNvSpPr txBox="1">
                <a:spLocks noRot="1" noChangeAspect="1" noMove="1" noResize="1" noEditPoints="1" noAdjustHandles="1" noChangeArrowheads="1" noChangeShapeType="1" noTextEdit="1"/>
              </p:cNvSpPr>
              <p:nvPr/>
            </p:nvSpPr>
            <p:spPr>
              <a:xfrm>
                <a:off x="689672" y="3566135"/>
                <a:ext cx="6252148" cy="400110"/>
              </a:xfrm>
              <a:prstGeom prst="rect">
                <a:avLst/>
              </a:prstGeom>
              <a:blipFill>
                <a:blip r:embed="rId7"/>
                <a:stretch>
                  <a:fillRect l="-975" t="-9091"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30909E-7DA5-D8CE-2CB8-58310BBDF045}"/>
                  </a:ext>
                </a:extLst>
              </p:cNvPr>
              <p:cNvSpPr txBox="1"/>
              <p:nvPr/>
            </p:nvSpPr>
            <p:spPr>
              <a:xfrm>
                <a:off x="4937760" y="4129877"/>
                <a:ext cx="2476500" cy="73314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panose="02040503050406030204" pitchFamily="18" charset="0"/>
                                </a:rPr>
                                <m:t>𝑃</m:t>
                              </m:r>
                              <m:r>
                                <a:rPr lang="en-US" sz="2000" i="1">
                                  <a:latin typeface="Cambria Math" panose="02040503050406030204" pitchFamily="18" charset="0"/>
                                </a:rPr>
                                <m:t>∨</m:t>
                              </m:r>
                              <m:r>
                                <m:rPr>
                                  <m:sty m:val="p"/>
                                </m:rPr>
                                <a:rPr lang="en-US" sz="2000" i="1">
                                  <a:latin typeface="Cambria Math" panose="02040503050406030204" pitchFamily="18" charset="0"/>
                                </a:rPr>
                                <m:t>Q</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𝑅</m:t>
                              </m:r>
                            </m:e>
                          </m:d>
                        </m:num>
                        <m:den>
                          <m:d>
                            <m:dPr>
                              <m:ctrlPr>
                                <a:rPr lang="en-US" sz="2000" i="1" smtClean="0">
                                  <a:solidFill>
                                    <a:srgbClr val="1306BA"/>
                                  </a:solidFill>
                                  <a:latin typeface="Cambria Math" panose="02040503050406030204" pitchFamily="18" charset="0"/>
                                </a:rPr>
                              </m:ctrlPr>
                            </m:dPr>
                            <m:e>
                              <m:r>
                                <a:rPr lang="en-US" sz="2000" b="0" i="1" smtClean="0">
                                  <a:solidFill>
                                    <a:srgbClr val="1306BA"/>
                                  </a:solidFill>
                                  <a:latin typeface="Cambria Math" panose="02040503050406030204" pitchFamily="18" charset="0"/>
                                </a:rPr>
                                <m:t>𝑄</m:t>
                              </m:r>
                              <m:r>
                                <a:rPr lang="en-US" sz="2000" i="1">
                                  <a:solidFill>
                                    <a:srgbClr val="1306BA"/>
                                  </a:solidFill>
                                  <a:latin typeface="Cambria Math" panose="02040503050406030204" pitchFamily="18" charset="0"/>
                                </a:rPr>
                                <m:t>∨</m:t>
                              </m:r>
                              <m:r>
                                <a:rPr lang="en-US" sz="2000" b="0" i="1" smtClean="0">
                                  <a:solidFill>
                                    <a:srgbClr val="1306BA"/>
                                  </a:solidFill>
                                  <a:latin typeface="Cambria Math" panose="02040503050406030204" pitchFamily="18" charset="0"/>
                                </a:rPr>
                                <m:t>𝑅</m:t>
                              </m:r>
                            </m:e>
                          </m:d>
                        </m:den>
                      </m:f>
                    </m:oMath>
                  </m:oMathPara>
                </a14:m>
                <a:endParaRPr lang="en-US" sz="2000" dirty="0"/>
              </a:p>
            </p:txBody>
          </p:sp>
        </mc:Choice>
        <mc:Fallback xmlns="">
          <p:sp>
            <p:nvSpPr>
              <p:cNvPr id="14" name="TextBox 13">
                <a:extLst>
                  <a:ext uri="{FF2B5EF4-FFF2-40B4-BE49-F238E27FC236}">
                    <a16:creationId xmlns:a16="http://schemas.microsoft.com/office/drawing/2014/main" id="{7630909E-7DA5-D8CE-2CB8-58310BBDF045}"/>
                  </a:ext>
                </a:extLst>
              </p:cNvPr>
              <p:cNvSpPr txBox="1">
                <a:spLocks noRot="1" noChangeAspect="1" noMove="1" noResize="1" noEditPoints="1" noAdjustHandles="1" noChangeArrowheads="1" noChangeShapeType="1" noTextEdit="1"/>
              </p:cNvSpPr>
              <p:nvPr/>
            </p:nvSpPr>
            <p:spPr>
              <a:xfrm>
                <a:off x="4937760" y="4129877"/>
                <a:ext cx="2476500" cy="73314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DC616A-0981-63DB-ED05-04EE19C20BAE}"/>
                  </a:ext>
                </a:extLst>
              </p:cNvPr>
              <p:cNvSpPr txBox="1"/>
              <p:nvPr/>
            </p:nvSpPr>
            <p:spPr>
              <a:xfrm>
                <a:off x="1192530" y="4129878"/>
                <a:ext cx="2899410" cy="73545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i="1">
                                  <a:latin typeface="Cambria Math" panose="02040503050406030204" pitchFamily="18" charset="0"/>
                                </a:rPr>
                                <m:t>∨</m:t>
                              </m:r>
                              <m:r>
                                <a:rPr lang="en-US" sz="2000" b="0" i="1" smtClean="0">
                                  <a:latin typeface="Cambria Math" panose="02040503050406030204" pitchFamily="18" charset="0"/>
                                </a:rPr>
                                <m:t>𝑅</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b="0" i="1" smtClean="0">
                                  <a:latin typeface="Cambria Math" panose="02040503050406030204" pitchFamily="18" charset="0"/>
                                </a:rPr>
                                <m:t>𝑅</m:t>
                              </m:r>
                            </m:e>
                          </m:d>
                        </m:num>
                        <m:den>
                          <m:r>
                            <a:rPr lang="en-US" sz="2000" i="1" smtClean="0">
                              <a:solidFill>
                                <a:srgbClr val="5ACAD6"/>
                              </a:solidFill>
                              <a:latin typeface="Cambria Math" panose="02040503050406030204" pitchFamily="18" charset="0"/>
                            </a:rPr>
                            <m:t>~</m:t>
                          </m:r>
                          <m:r>
                            <a:rPr lang="en-US" sz="2000" b="0" i="1" smtClean="0">
                              <a:solidFill>
                                <a:srgbClr val="5ACAD6"/>
                              </a:solidFill>
                              <a:latin typeface="Cambria Math" panose="02040503050406030204" pitchFamily="18" charset="0"/>
                            </a:rPr>
                            <m:t>𝑄</m:t>
                          </m:r>
                        </m:den>
                      </m:f>
                    </m:oMath>
                  </m:oMathPara>
                </a14:m>
                <a:endParaRPr lang="en-US" sz="2000" dirty="0"/>
              </a:p>
            </p:txBody>
          </p:sp>
        </mc:Choice>
        <mc:Fallback xmlns="">
          <p:sp>
            <p:nvSpPr>
              <p:cNvPr id="16" name="TextBox 15">
                <a:extLst>
                  <a:ext uri="{FF2B5EF4-FFF2-40B4-BE49-F238E27FC236}">
                    <a16:creationId xmlns:a16="http://schemas.microsoft.com/office/drawing/2014/main" id="{AEDC616A-0981-63DB-ED05-04EE19C20BAE}"/>
                  </a:ext>
                </a:extLst>
              </p:cNvPr>
              <p:cNvSpPr txBox="1">
                <a:spLocks noRot="1" noChangeAspect="1" noMove="1" noResize="1" noEditPoints="1" noAdjustHandles="1" noChangeArrowheads="1" noChangeShapeType="1" noTextEdit="1"/>
              </p:cNvSpPr>
              <p:nvPr/>
            </p:nvSpPr>
            <p:spPr>
              <a:xfrm>
                <a:off x="1192530" y="4129878"/>
                <a:ext cx="2899410" cy="735458"/>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22580DE-172C-ECD8-19C1-220528C9D8DE}"/>
                  </a:ext>
                </a:extLst>
              </p:cNvPr>
              <p:cNvSpPr txBox="1"/>
              <p:nvPr/>
            </p:nvSpPr>
            <p:spPr>
              <a:xfrm>
                <a:off x="8260080" y="4129877"/>
                <a:ext cx="2476500" cy="73314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panose="02040503050406030204" pitchFamily="18" charset="0"/>
                                </a:rPr>
                                <m:t>𝑃</m:t>
                              </m:r>
                              <m:r>
                                <a:rPr lang="en-US" sz="2000" i="1">
                                  <a:latin typeface="Cambria Math" panose="02040503050406030204" pitchFamily="18" charset="0"/>
                                </a:rPr>
                                <m:t>∨</m:t>
                              </m:r>
                              <m:r>
                                <m:rPr>
                                  <m:sty m:val="p"/>
                                </m:rPr>
                                <a:rPr lang="en-US" sz="2000" i="1">
                                  <a:latin typeface="Cambria Math" panose="02040503050406030204" pitchFamily="18" charset="0"/>
                                </a:rPr>
                                <m:t>Q</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b="0" i="1" smtClean="0">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𝑅</m:t>
                              </m:r>
                            </m:e>
                          </m:d>
                        </m:num>
                        <m:den>
                          <m:d>
                            <m:dPr>
                              <m:ctrlPr>
                                <a:rPr lang="en-US" sz="2000" i="1" smtClean="0">
                                  <a:solidFill>
                                    <a:srgbClr val="461D7C"/>
                                  </a:solidFill>
                                  <a:latin typeface="Cambria Math" panose="02040503050406030204" pitchFamily="18" charset="0"/>
                                </a:rPr>
                              </m:ctrlPr>
                            </m:dPr>
                            <m:e>
                              <m:r>
                                <a:rPr lang="en-US" sz="2000" b="0" i="1" smtClean="0">
                                  <a:solidFill>
                                    <a:srgbClr val="461D7C"/>
                                  </a:solidFill>
                                  <a:latin typeface="Cambria Math" panose="02040503050406030204" pitchFamily="18" charset="0"/>
                                </a:rPr>
                                <m:t>𝑃</m:t>
                              </m:r>
                              <m:r>
                                <a:rPr lang="en-US" sz="2000" i="1">
                                  <a:solidFill>
                                    <a:srgbClr val="461D7C"/>
                                  </a:solidFill>
                                  <a:latin typeface="Cambria Math" panose="02040503050406030204" pitchFamily="18" charset="0"/>
                                </a:rPr>
                                <m:t>∨</m:t>
                              </m:r>
                              <m:r>
                                <a:rPr lang="en-US" sz="2000" b="0" i="1" smtClean="0">
                                  <a:solidFill>
                                    <a:srgbClr val="461D7C"/>
                                  </a:solidFill>
                                  <a:latin typeface="Cambria Math" panose="02040503050406030204" pitchFamily="18" charset="0"/>
                                </a:rPr>
                                <m:t>𝑅</m:t>
                              </m:r>
                            </m:e>
                          </m:d>
                        </m:den>
                      </m:f>
                    </m:oMath>
                  </m:oMathPara>
                </a14:m>
                <a:endParaRPr lang="en-US" sz="2000" dirty="0"/>
              </a:p>
            </p:txBody>
          </p:sp>
        </mc:Choice>
        <mc:Fallback xmlns="">
          <p:sp>
            <p:nvSpPr>
              <p:cNvPr id="19" name="TextBox 18">
                <a:extLst>
                  <a:ext uri="{FF2B5EF4-FFF2-40B4-BE49-F238E27FC236}">
                    <a16:creationId xmlns:a16="http://schemas.microsoft.com/office/drawing/2014/main" id="{522580DE-172C-ECD8-19C1-220528C9D8DE}"/>
                  </a:ext>
                </a:extLst>
              </p:cNvPr>
              <p:cNvSpPr txBox="1">
                <a:spLocks noRot="1" noChangeAspect="1" noMove="1" noResize="1" noEditPoints="1" noAdjustHandles="1" noChangeArrowheads="1" noChangeShapeType="1" noTextEdit="1"/>
              </p:cNvSpPr>
              <p:nvPr/>
            </p:nvSpPr>
            <p:spPr>
              <a:xfrm>
                <a:off x="8260080" y="4129877"/>
                <a:ext cx="2476500" cy="733149"/>
              </a:xfrm>
              <a:prstGeom prst="rect">
                <a:avLst/>
              </a:prstGeom>
              <a:blipFill>
                <a:blip r:embed="rId10"/>
                <a:stretch>
                  <a:fillRect/>
                </a:stretch>
              </a:blipFill>
              <a:ln>
                <a:no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D3BE46D6-CA71-6D26-7AED-7C93FE8C48AA}"/>
              </a:ext>
            </a:extLst>
          </p:cNvPr>
          <p:cNvSpPr txBox="1"/>
          <p:nvPr/>
        </p:nvSpPr>
        <p:spPr>
          <a:xfrm>
            <a:off x="689672" y="5173955"/>
            <a:ext cx="3247994" cy="400110"/>
          </a:xfrm>
          <a:prstGeom prst="rect">
            <a:avLst/>
          </a:prstGeom>
          <a:noFill/>
          <a:ln>
            <a:noFill/>
          </a:ln>
        </p:spPr>
        <p:txBody>
          <a:bodyPr wrap="square">
            <a:spAutoFit/>
          </a:bodyPr>
          <a:lstStyle/>
          <a:p>
            <a:r>
              <a:rPr lang="en-US" sz="2000" dirty="0"/>
              <a:t>Using the computed clauses: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96EFCE-3093-88C7-C105-2B4A4630DA26}"/>
                  </a:ext>
                </a:extLst>
              </p:cNvPr>
              <p:cNvSpPr txBox="1"/>
              <p:nvPr/>
            </p:nvSpPr>
            <p:spPr>
              <a:xfrm>
                <a:off x="1192530" y="5705317"/>
                <a:ext cx="2899410" cy="68762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latin typeface="Cambria Math" panose="02040503050406030204" pitchFamily="18" charset="0"/>
                                </a:rPr>
                              </m:ctrlPr>
                            </m:dPr>
                            <m:e>
                              <m:r>
                                <a:rPr lang="en-US" sz="2000" b="0" i="1" smtClean="0">
                                  <a:latin typeface="Cambria Math" panose="02040503050406030204" pitchFamily="18" charset="0"/>
                                </a:rPr>
                                <m:t>𝑃</m:t>
                              </m:r>
                              <m:r>
                                <a:rPr lang="en-US" sz="2000" i="1">
                                  <a:latin typeface="Cambria Math" panose="02040503050406030204" pitchFamily="18" charset="0"/>
                                </a:rPr>
                                <m:t>∨</m:t>
                              </m:r>
                              <m:r>
                                <a:rPr lang="en-US" sz="2000" b="0" i="1" smtClean="0">
                                  <a:latin typeface="Cambria Math" panose="02040503050406030204" pitchFamily="18" charset="0"/>
                                </a:rPr>
                                <m:t>𝑄</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smtClean="0">
                                  <a:solidFill>
                                    <a:srgbClr val="5ACAD6"/>
                                  </a:solidFill>
                                  <a:latin typeface="Cambria Math" panose="02040503050406030204" pitchFamily="18" charset="0"/>
                                </a:rPr>
                                <m:t>~</m:t>
                              </m:r>
                              <m:r>
                                <a:rPr lang="en-US" sz="2000" b="0" i="1" smtClean="0">
                                  <a:solidFill>
                                    <a:srgbClr val="5ACAD6"/>
                                  </a:solidFill>
                                  <a:latin typeface="Cambria Math" panose="02040503050406030204" pitchFamily="18" charset="0"/>
                                </a:rPr>
                                <m:t>𝑄</m:t>
                              </m:r>
                            </m:e>
                          </m:d>
                        </m:num>
                        <m:den>
                          <m:r>
                            <a:rPr lang="en-US" sz="2000" i="1" smtClean="0">
                              <a:solidFill>
                                <a:srgbClr val="008000"/>
                              </a:solidFill>
                              <a:latin typeface="Cambria Math" panose="02040503050406030204" pitchFamily="18" charset="0"/>
                            </a:rPr>
                            <m:t>𝑃</m:t>
                          </m:r>
                        </m:den>
                      </m:f>
                    </m:oMath>
                  </m:oMathPara>
                </a14:m>
                <a:endParaRPr lang="en-US" sz="2000" dirty="0"/>
              </a:p>
            </p:txBody>
          </p:sp>
        </mc:Choice>
        <mc:Fallback xmlns="">
          <p:sp>
            <p:nvSpPr>
              <p:cNvPr id="21" name="TextBox 20">
                <a:extLst>
                  <a:ext uri="{FF2B5EF4-FFF2-40B4-BE49-F238E27FC236}">
                    <a16:creationId xmlns:a16="http://schemas.microsoft.com/office/drawing/2014/main" id="{2196EFCE-3093-88C7-C105-2B4A4630DA26}"/>
                  </a:ext>
                </a:extLst>
              </p:cNvPr>
              <p:cNvSpPr txBox="1">
                <a:spLocks noRot="1" noChangeAspect="1" noMove="1" noResize="1" noEditPoints="1" noAdjustHandles="1" noChangeArrowheads="1" noChangeShapeType="1" noTextEdit="1"/>
              </p:cNvSpPr>
              <p:nvPr/>
            </p:nvSpPr>
            <p:spPr>
              <a:xfrm>
                <a:off x="1192530" y="5705317"/>
                <a:ext cx="2899410" cy="687624"/>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0CB3C2F-19E5-6104-B498-2194A7DFA42F}"/>
                  </a:ext>
                </a:extLst>
              </p:cNvPr>
              <p:cNvSpPr txBox="1"/>
              <p:nvPr/>
            </p:nvSpPr>
            <p:spPr>
              <a:xfrm>
                <a:off x="4937760" y="5706783"/>
                <a:ext cx="2476500" cy="73314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smtClean="0">
                                  <a:solidFill>
                                    <a:srgbClr val="1306BA"/>
                                  </a:solidFill>
                                  <a:latin typeface="Cambria Math" panose="02040503050406030204" pitchFamily="18" charset="0"/>
                                </a:rPr>
                              </m:ctrlPr>
                            </m:dPr>
                            <m:e>
                              <m:r>
                                <a:rPr lang="en-US" sz="2000" b="0" i="1" smtClean="0">
                                  <a:solidFill>
                                    <a:srgbClr val="1306BA"/>
                                  </a:solidFill>
                                  <a:latin typeface="Cambria Math" panose="02040503050406030204" pitchFamily="18" charset="0"/>
                                </a:rPr>
                                <m:t>𝑄</m:t>
                              </m:r>
                              <m:r>
                                <a:rPr lang="en-US" sz="2000" i="1">
                                  <a:solidFill>
                                    <a:srgbClr val="1306BA"/>
                                  </a:solidFill>
                                  <a:latin typeface="Cambria Math" panose="02040503050406030204" pitchFamily="18" charset="0"/>
                                </a:rPr>
                                <m:t>∨</m:t>
                              </m:r>
                              <m:r>
                                <a:rPr lang="en-US" sz="2000" b="0" i="1" smtClean="0">
                                  <a:solidFill>
                                    <a:srgbClr val="1306BA"/>
                                  </a:solidFill>
                                  <a:latin typeface="Cambria Math" panose="02040503050406030204" pitchFamily="18" charset="0"/>
                                </a:rPr>
                                <m:t>𝑅</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b="0" i="1" smtClean="0">
                                  <a:latin typeface="Cambria Math" panose="02040503050406030204" pitchFamily="18" charset="0"/>
                                </a:rPr>
                                <m:t>𝑅</m:t>
                              </m:r>
                            </m:e>
                          </m:d>
                        </m:num>
                        <m:den>
                          <m:r>
                            <a:rPr lang="en-US" sz="2000" i="1" smtClean="0">
                              <a:solidFill>
                                <a:srgbClr val="FF6600"/>
                              </a:solidFill>
                              <a:latin typeface="Cambria Math" panose="02040503050406030204" pitchFamily="18" charset="0"/>
                            </a:rPr>
                            <m:t>𝑄</m:t>
                          </m:r>
                        </m:den>
                      </m:f>
                    </m:oMath>
                  </m:oMathPara>
                </a14:m>
                <a:endParaRPr lang="en-US" sz="2000" dirty="0"/>
              </a:p>
            </p:txBody>
          </p:sp>
        </mc:Choice>
        <mc:Fallback xmlns="">
          <p:sp>
            <p:nvSpPr>
              <p:cNvPr id="22" name="TextBox 21">
                <a:extLst>
                  <a:ext uri="{FF2B5EF4-FFF2-40B4-BE49-F238E27FC236}">
                    <a16:creationId xmlns:a16="http://schemas.microsoft.com/office/drawing/2014/main" id="{90CB3C2F-19E5-6104-B498-2194A7DFA42F}"/>
                  </a:ext>
                </a:extLst>
              </p:cNvPr>
              <p:cNvSpPr txBox="1">
                <a:spLocks noRot="1" noChangeAspect="1" noMove="1" noResize="1" noEditPoints="1" noAdjustHandles="1" noChangeArrowheads="1" noChangeShapeType="1" noTextEdit="1"/>
              </p:cNvSpPr>
              <p:nvPr/>
            </p:nvSpPr>
            <p:spPr>
              <a:xfrm>
                <a:off x="4937760" y="5706783"/>
                <a:ext cx="2476500" cy="733149"/>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87CB92-C520-5335-8136-837F2F4BF2B6}"/>
                  </a:ext>
                </a:extLst>
              </p:cNvPr>
              <p:cNvSpPr txBox="1"/>
              <p:nvPr/>
            </p:nvSpPr>
            <p:spPr>
              <a:xfrm>
                <a:off x="8522970" y="5235643"/>
                <a:ext cx="2476500" cy="707886"/>
              </a:xfrm>
              <a:prstGeom prst="rect">
                <a:avLst/>
              </a:prstGeom>
              <a:noFill/>
              <a:ln>
                <a:noFill/>
              </a:ln>
            </p:spPr>
            <p:txBody>
              <a:bodyPr wrap="square">
                <a:spAutoFit/>
              </a:bodyPr>
              <a:lstStyle/>
              <a:p>
                <a:r>
                  <a:rPr lang="en-US" sz="2000" dirty="0"/>
                  <a:t>We observe that we derived </a:t>
                </a:r>
                <a14:m>
                  <m:oMath xmlns:m="http://schemas.openxmlformats.org/officeDocument/2006/math">
                    <m:r>
                      <m:rPr>
                        <m:sty m:val="p"/>
                      </m:rPr>
                      <a:rPr lang="en-US" sz="2000" b="0" i="0" smtClean="0">
                        <a:solidFill>
                          <a:srgbClr val="FF6600"/>
                        </a:solidFill>
                        <a:latin typeface="Cambria Math" panose="02040503050406030204" pitchFamily="18" charset="0"/>
                      </a:rPr>
                      <m:t>Q</m:t>
                    </m:r>
                    <m:r>
                      <a:rPr lang="en-US" sz="2000" b="0" i="1" smtClean="0">
                        <a:solidFill>
                          <a:schemeClr val="tx1"/>
                        </a:solidFill>
                        <a:latin typeface="Cambria Math" panose="02040503050406030204" pitchFamily="18" charset="0"/>
                      </a:rPr>
                      <m:t>∧</m:t>
                    </m:r>
                    <m:r>
                      <a:rPr lang="en-US" sz="2000" i="1">
                        <a:solidFill>
                          <a:srgbClr val="5ACAD6"/>
                        </a:solidFill>
                        <a:latin typeface="Cambria Math" panose="02040503050406030204" pitchFamily="18" charset="0"/>
                      </a:rPr>
                      <m:t>~</m:t>
                    </m:r>
                    <m:r>
                      <a:rPr lang="en-US" sz="2000" i="1">
                        <a:solidFill>
                          <a:srgbClr val="5ACAD6"/>
                        </a:solidFill>
                        <a:latin typeface="Cambria Math" panose="02040503050406030204" pitchFamily="18" charset="0"/>
                      </a:rPr>
                      <m:t>𝑄</m:t>
                    </m:r>
                    <m:r>
                      <a:rPr lang="en-US" sz="2000" i="1" smtClean="0">
                        <a:solidFill>
                          <a:schemeClr val="tx1"/>
                        </a:solidFill>
                        <a:latin typeface="Cambria Math" panose="02040503050406030204" pitchFamily="18" charset="0"/>
                        <a:ea typeface="Cambria Math" panose="02040503050406030204" pitchFamily="18" charset="0"/>
                      </a:rPr>
                      <m:t>⊢⊥</m:t>
                    </m:r>
                  </m:oMath>
                </a14:m>
                <a:r>
                  <a:rPr lang="en-US" sz="2000" dirty="0"/>
                  <a:t>.</a:t>
                </a:r>
              </a:p>
            </p:txBody>
          </p:sp>
        </mc:Choice>
        <mc:Fallback xmlns="">
          <p:sp>
            <p:nvSpPr>
              <p:cNvPr id="24" name="TextBox 23">
                <a:extLst>
                  <a:ext uri="{FF2B5EF4-FFF2-40B4-BE49-F238E27FC236}">
                    <a16:creationId xmlns:a16="http://schemas.microsoft.com/office/drawing/2014/main" id="{B587CB92-C520-5335-8136-837F2F4BF2B6}"/>
                  </a:ext>
                </a:extLst>
              </p:cNvPr>
              <p:cNvSpPr txBox="1">
                <a:spLocks noRot="1" noChangeAspect="1" noMove="1" noResize="1" noEditPoints="1" noAdjustHandles="1" noChangeArrowheads="1" noChangeShapeType="1" noTextEdit="1"/>
              </p:cNvSpPr>
              <p:nvPr/>
            </p:nvSpPr>
            <p:spPr>
              <a:xfrm>
                <a:off x="8522970" y="5235643"/>
                <a:ext cx="2476500" cy="707886"/>
              </a:xfrm>
              <a:prstGeom prst="rect">
                <a:avLst/>
              </a:prstGeom>
              <a:blipFill>
                <a:blip r:embed="rId13"/>
                <a:stretch>
                  <a:fillRect l="-2463" t="-5172" b="-146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44BF49F-B6E0-1CE6-298C-FE75C2BD76B9}"/>
                  </a:ext>
                </a:extLst>
              </p:cNvPr>
              <p:cNvSpPr txBox="1"/>
              <p:nvPr/>
            </p:nvSpPr>
            <p:spPr>
              <a:xfrm>
                <a:off x="8522969" y="6060469"/>
                <a:ext cx="2548891" cy="400110"/>
              </a:xfrm>
              <a:prstGeom prst="rect">
                <a:avLst/>
              </a:prstGeom>
              <a:noFill/>
              <a:ln>
                <a:noFill/>
              </a:ln>
            </p:spPr>
            <p:txBody>
              <a:bodyPr wrap="square">
                <a:spAutoFit/>
              </a:bodyPr>
              <a:lstStyle/>
              <a:p>
                <a:r>
                  <a:rPr lang="en-US" sz="2000" dirty="0"/>
                  <a:t>We conclude </a:t>
                </a:r>
                <a14:m>
                  <m:oMath xmlns:m="http://schemas.openxmlformats.org/officeDocument/2006/math">
                    <m:r>
                      <a:rPr lang="en-US" sz="2000" b="0" i="1" smtClean="0">
                        <a:latin typeface="Cambria Math" panose="02040503050406030204" pitchFamily="18" charset="0"/>
                      </a:rPr>
                      <m:t>𝐾𝐵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dirty="0"/>
                  <a:t>.</a:t>
                </a:r>
              </a:p>
            </p:txBody>
          </p:sp>
        </mc:Choice>
        <mc:Fallback xmlns="">
          <p:sp>
            <p:nvSpPr>
              <p:cNvPr id="25" name="TextBox 24">
                <a:extLst>
                  <a:ext uri="{FF2B5EF4-FFF2-40B4-BE49-F238E27FC236}">
                    <a16:creationId xmlns:a16="http://schemas.microsoft.com/office/drawing/2014/main" id="{744BF49F-B6E0-1CE6-298C-FE75C2BD76B9}"/>
                  </a:ext>
                </a:extLst>
              </p:cNvPr>
              <p:cNvSpPr txBox="1">
                <a:spLocks noRot="1" noChangeAspect="1" noMove="1" noResize="1" noEditPoints="1" noAdjustHandles="1" noChangeArrowheads="1" noChangeShapeType="1" noTextEdit="1"/>
              </p:cNvSpPr>
              <p:nvPr/>
            </p:nvSpPr>
            <p:spPr>
              <a:xfrm>
                <a:off x="8522969" y="6060469"/>
                <a:ext cx="2548891" cy="400110"/>
              </a:xfrm>
              <a:prstGeom prst="rect">
                <a:avLst/>
              </a:prstGeom>
              <a:blipFill>
                <a:blip r:embed="rId14"/>
                <a:stretch>
                  <a:fillRect l="-2392" t="-7576" r="-239" b="-2575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6776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6" grpId="0"/>
      <p:bldP spid="19" grpId="0"/>
      <p:bldP spid="20" grpId="0"/>
      <p:bldP spid="21" grpId="0"/>
      <p:bldP spid="22" grpId="0"/>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F86F6-937C-3452-9EEF-F4F58406EF3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72F0A96-3E85-724F-8F51-C0B80065314B}"/>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Resolution Example II</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9091BB-DD6B-C582-4CC7-90A6CEA140FA}"/>
                  </a:ext>
                </a:extLst>
              </p:cNvPr>
              <p:cNvSpPr txBox="1"/>
              <p:nvPr/>
            </p:nvSpPr>
            <p:spPr>
              <a:xfrm>
                <a:off x="689672" y="835323"/>
                <a:ext cx="6955210" cy="1015663"/>
              </a:xfrm>
              <a:prstGeom prst="rect">
                <a:avLst/>
              </a:prstGeom>
              <a:noFill/>
              <a:ln>
                <a:noFill/>
              </a:ln>
            </p:spPr>
            <p:txBody>
              <a:bodyPr wrap="square">
                <a:spAutoFit/>
              </a:bodyPr>
              <a:lstStyle/>
              <a:p>
                <a:r>
                  <a:rPr lang="en-US" sz="2000" dirty="0"/>
                  <a:t>Input:</a:t>
                </a:r>
              </a:p>
              <a:p>
                <a:pPr marL="800100" lvl="1" indent="-342900">
                  <a:buFont typeface="Arial" panose="020B0604020202020204" pitchFamily="34" charset="0"/>
                  <a:buChar char="•"/>
                </a:pPr>
                <a:r>
                  <a:rPr lang="en-US" sz="2000" dirty="0"/>
                  <a:t>Knowledge base: </a:t>
                </a:r>
                <a14:m>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𝐴</m:t>
                        </m:r>
                        <m:r>
                          <a:rPr lang="en-US" sz="2000" i="1">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 ~</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oMath>
                </a14:m>
                <a:endParaRPr lang="en-US" sz="2000" b="0" dirty="0"/>
              </a:p>
              <a:p>
                <a:pPr marL="800100" lvl="1" indent="-342900">
                  <a:buFont typeface="Arial" panose="020B0604020202020204" pitchFamily="34" charset="0"/>
                  <a:buChar char="•"/>
                </a:pPr>
                <a:r>
                  <a:rPr lang="en-US" sz="2000" dirty="0"/>
                  <a:t>Query sentence: </a:t>
                </a:r>
                <a14:m>
                  <m:oMath xmlns:m="http://schemas.openxmlformats.org/officeDocument/2006/math">
                    <m:r>
                      <a:rPr lang="en-US" sz="2000" b="0" i="1" dirty="0" smtClean="0">
                        <a:latin typeface="Cambria Math" panose="02040503050406030204" pitchFamily="18" charset="0"/>
                      </a:rPr>
                      <m:t>𝐷</m:t>
                    </m:r>
                  </m:oMath>
                </a14:m>
                <a:endParaRPr lang="en-US" sz="2000" dirty="0"/>
              </a:p>
            </p:txBody>
          </p:sp>
        </mc:Choice>
        <mc:Fallback xmlns="">
          <p:sp>
            <p:nvSpPr>
              <p:cNvPr id="13" name="TextBox 12">
                <a:extLst>
                  <a:ext uri="{FF2B5EF4-FFF2-40B4-BE49-F238E27FC236}">
                    <a16:creationId xmlns:a16="http://schemas.microsoft.com/office/drawing/2014/main" id="{8D9091BB-DD6B-C582-4CC7-90A6CEA140FA}"/>
                  </a:ext>
                </a:extLst>
              </p:cNvPr>
              <p:cNvSpPr txBox="1">
                <a:spLocks noRot="1" noChangeAspect="1" noMove="1" noResize="1" noEditPoints="1" noAdjustHandles="1" noChangeArrowheads="1" noChangeShapeType="1" noTextEdit="1"/>
              </p:cNvSpPr>
              <p:nvPr/>
            </p:nvSpPr>
            <p:spPr>
              <a:xfrm>
                <a:off x="689672" y="835323"/>
                <a:ext cx="6955210" cy="1015663"/>
              </a:xfrm>
              <a:prstGeom prst="rect">
                <a:avLst/>
              </a:prstGeom>
              <a:blipFill>
                <a:blip r:embed="rId2"/>
                <a:stretch>
                  <a:fillRect l="-876" t="-2994" b="-958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3D2E25-DC7D-F656-4522-9EF8CEB656CF}"/>
                  </a:ext>
                </a:extLst>
              </p:cNvPr>
              <p:cNvSpPr txBox="1"/>
              <p:nvPr/>
            </p:nvSpPr>
            <p:spPr>
              <a:xfrm>
                <a:off x="9025909" y="527547"/>
                <a:ext cx="2971761" cy="1169551"/>
              </a:xfrm>
              <a:prstGeom prst="rect">
                <a:avLst/>
              </a:prstGeom>
              <a:noFill/>
              <a:ln>
                <a:noFill/>
              </a:ln>
            </p:spPr>
            <p:txBody>
              <a:bodyPr wrap="square">
                <a:spAutoFit/>
              </a:bodyPr>
              <a:lstStyle/>
              <a:p>
                <a:pPr marL="228600" indent="-228600">
                  <a:buFont typeface="+mj-lt"/>
                  <a:buAutoNum type="arabicPeriod"/>
                </a:pPr>
                <a:r>
                  <a:rPr lang="en-US" sz="1400" dirty="0"/>
                  <a:t>Combine </a:t>
                </a:r>
                <a14:m>
                  <m:oMath xmlns:m="http://schemas.openxmlformats.org/officeDocument/2006/math">
                    <m:r>
                      <a:rPr lang="en-US" sz="1400" i="1" dirty="0" smtClean="0">
                        <a:latin typeface="Cambria Math" panose="02040503050406030204" pitchFamily="18" charset="0"/>
                      </a:rPr>
                      <m:t>𝐾𝐵</m:t>
                    </m:r>
                    <m:r>
                      <a:rPr lang="en-US" sz="1400" b="0" i="1" dirty="0" smtClean="0">
                        <a:latin typeface="Cambria Math" panose="02040503050406030204" pitchFamily="18" charset="0"/>
                      </a:rPr>
                      <m:t>∧~</m:t>
                    </m:r>
                    <m:r>
                      <a:rPr lang="en-US" sz="1400" b="0" i="1" dirty="0" smtClean="0">
                        <a:latin typeface="Cambria Math" panose="02040503050406030204" pitchFamily="18" charset="0"/>
                      </a:rPr>
                      <m:t>𝑄</m:t>
                    </m:r>
                  </m:oMath>
                </a14:m>
                <a:r>
                  <a:rPr lang="en-US" sz="1400" dirty="0"/>
                  <a:t>.</a:t>
                </a:r>
              </a:p>
              <a:p>
                <a:pPr marL="228600" indent="-228600">
                  <a:buFont typeface="+mj-lt"/>
                  <a:buAutoNum type="arabicPeriod"/>
                </a:pPr>
                <a:r>
                  <a:rPr lang="en-US" sz="1400" dirty="0"/>
                  <a:t>Rename variables to avoid clashes. </a:t>
                </a:r>
              </a:p>
              <a:p>
                <a:pPr marL="228600" indent="-228600">
                  <a:buFont typeface="+mj-lt"/>
                  <a:buAutoNum type="arabicPeriod"/>
                </a:pPr>
                <a:r>
                  <a:rPr lang="en-US" sz="1400" dirty="0"/>
                  <a:t>Convert </a:t>
                </a:r>
                <a14:m>
                  <m:oMath xmlns:m="http://schemas.openxmlformats.org/officeDocument/2006/math">
                    <m:r>
                      <a:rPr lang="en-US" sz="1400" i="1" dirty="0">
                        <a:latin typeface="Cambria Math" panose="02040503050406030204" pitchFamily="18" charset="0"/>
                      </a:rPr>
                      <m:t>𝐾𝐵</m:t>
                    </m:r>
                    <m:r>
                      <a:rPr lang="en-US" sz="1400" i="1" dirty="0">
                        <a:latin typeface="Cambria Math" panose="02040503050406030204" pitchFamily="18" charset="0"/>
                      </a:rPr>
                      <m:t>∧~</m:t>
                    </m:r>
                    <m:r>
                      <a:rPr lang="en-US" sz="1400" i="1" dirty="0">
                        <a:latin typeface="Cambria Math" panose="02040503050406030204" pitchFamily="18" charset="0"/>
                      </a:rPr>
                      <m:t>𝑄</m:t>
                    </m:r>
                  </m:oMath>
                </a14:m>
                <a:r>
                  <a:rPr lang="en-US" sz="1400" dirty="0"/>
                  <a:t> to CNF. </a:t>
                </a:r>
              </a:p>
              <a:p>
                <a:pPr marL="228600" indent="-228600">
                  <a:buFont typeface="+mj-lt"/>
                  <a:buAutoNum type="arabicPeriod"/>
                </a:pPr>
                <a:r>
                  <a:rPr lang="en-US" sz="1400" dirty="0"/>
                  <a:t>Apply the Resolution rule.</a:t>
                </a:r>
              </a:p>
              <a:p>
                <a:pPr marL="228600" indent="-228600">
                  <a:buFont typeface="+mj-lt"/>
                  <a:buAutoNum type="arabicPeriod"/>
                </a:pPr>
                <a:r>
                  <a:rPr lang="en-US" sz="1400" dirty="0"/>
                  <a:t>Repeat until (⊥) or exhaustion</a:t>
                </a:r>
              </a:p>
            </p:txBody>
          </p:sp>
        </mc:Choice>
        <mc:Fallback xmlns="">
          <p:sp>
            <p:nvSpPr>
              <p:cNvPr id="5" name="TextBox 4">
                <a:extLst>
                  <a:ext uri="{FF2B5EF4-FFF2-40B4-BE49-F238E27FC236}">
                    <a16:creationId xmlns:a16="http://schemas.microsoft.com/office/drawing/2014/main" id="{47180C34-FDDA-06FD-7354-548B0DBB385C}"/>
                  </a:ext>
                </a:extLst>
              </p:cNvPr>
              <p:cNvSpPr txBox="1">
                <a:spLocks noRot="1" noChangeAspect="1" noMove="1" noResize="1" noEditPoints="1" noAdjustHandles="1" noChangeArrowheads="1" noChangeShapeType="1" noTextEdit="1"/>
              </p:cNvSpPr>
              <p:nvPr/>
            </p:nvSpPr>
            <p:spPr>
              <a:xfrm>
                <a:off x="9025909" y="527547"/>
                <a:ext cx="2971761" cy="1169551"/>
              </a:xfrm>
              <a:prstGeom prst="rect">
                <a:avLst/>
              </a:prstGeom>
              <a:blipFill>
                <a:blip r:embed="rId3"/>
                <a:stretch>
                  <a:fillRect l="-821" t="-1571" r="-411" b="-5759"/>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C90565EE-BB03-652B-50EB-2590E31A0347}"/>
              </a:ext>
            </a:extLst>
          </p:cNvPr>
          <p:cNvPicPr>
            <a:picLocks noChangeAspect="1"/>
          </p:cNvPicPr>
          <p:nvPr/>
        </p:nvPicPr>
        <p:blipFill>
          <a:blip r:embed="rId4"/>
          <a:stretch>
            <a:fillRect/>
          </a:stretch>
        </p:blipFill>
        <p:spPr>
          <a:xfrm>
            <a:off x="9605718" y="1781268"/>
            <a:ext cx="1748083" cy="51970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A416AB-8620-2366-938B-3692ABCB3F51}"/>
                  </a:ext>
                </a:extLst>
              </p:cNvPr>
              <p:cNvSpPr txBox="1"/>
              <p:nvPr/>
            </p:nvSpPr>
            <p:spPr>
              <a:xfrm>
                <a:off x="689672" y="2365805"/>
                <a:ext cx="8126668" cy="400110"/>
              </a:xfrm>
              <a:prstGeom prst="rect">
                <a:avLst/>
              </a:prstGeom>
              <a:noFill/>
              <a:ln>
                <a:noFill/>
              </a:ln>
            </p:spPr>
            <p:txBody>
              <a:bodyPr wrap="square">
                <a:spAutoFit/>
              </a:bodyPr>
              <a:lstStyle/>
              <a:p>
                <a:r>
                  <a:rPr lang="en-US" sz="2000" dirty="0"/>
                  <a:t>The clauses are in CNF, so we have </a:t>
                </a:r>
                <a14:m>
                  <m:oMath xmlns:m="http://schemas.openxmlformats.org/officeDocument/2006/math">
                    <m:r>
                      <a:rPr lang="en-US" sz="2000" b="0" i="1" smtClean="0">
                        <a:latin typeface="Cambria Math" panose="02040503050406030204" pitchFamily="18" charset="0"/>
                      </a:rPr>
                      <m:t>𝐾𝐵</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oMath>
                </a14:m>
                <a:endParaRPr lang="en-US" sz="2000" dirty="0"/>
              </a:p>
            </p:txBody>
          </p:sp>
        </mc:Choice>
        <mc:Fallback xmlns="">
          <p:sp>
            <p:nvSpPr>
              <p:cNvPr id="8" name="TextBox 7">
                <a:extLst>
                  <a:ext uri="{FF2B5EF4-FFF2-40B4-BE49-F238E27FC236}">
                    <a16:creationId xmlns:a16="http://schemas.microsoft.com/office/drawing/2014/main" id="{49A416AB-8620-2366-938B-3692ABCB3F51}"/>
                  </a:ext>
                </a:extLst>
              </p:cNvPr>
              <p:cNvSpPr txBox="1">
                <a:spLocks noRot="1" noChangeAspect="1" noMove="1" noResize="1" noEditPoints="1" noAdjustHandles="1" noChangeArrowheads="1" noChangeShapeType="1" noTextEdit="1"/>
              </p:cNvSpPr>
              <p:nvPr/>
            </p:nvSpPr>
            <p:spPr>
              <a:xfrm>
                <a:off x="689672" y="2365805"/>
                <a:ext cx="8126668" cy="400110"/>
              </a:xfrm>
              <a:prstGeom prst="rect">
                <a:avLst/>
              </a:prstGeom>
              <a:blipFill>
                <a:blip r:embed="rId5"/>
                <a:stretch>
                  <a:fillRect l="-750"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FA99C4-6786-9862-D2E2-5361DB1F664C}"/>
                  </a:ext>
                </a:extLst>
              </p:cNvPr>
              <p:cNvSpPr txBox="1"/>
              <p:nvPr/>
            </p:nvSpPr>
            <p:spPr>
              <a:xfrm>
                <a:off x="2861461" y="2765915"/>
                <a:ext cx="6469077"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e>
                      </m:d>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𝐷</m:t>
                          </m:r>
                        </m:e>
                      </m:d>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𝐷</m:t>
                          </m:r>
                        </m:e>
                      </m:d>
                      <m:r>
                        <a:rPr lang="en-US" sz="2000" b="0" i="1" smtClean="0">
                          <a:latin typeface="Cambria Math" panose="02040503050406030204" pitchFamily="18" charset="0"/>
                        </a:rPr>
                        <m:t>∧</m:t>
                      </m:r>
                      <m:d>
                        <m:dPr>
                          <m:ctrlPr>
                            <a:rPr lang="en-US" sz="2000" i="1" smtClean="0">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b="0" i="1" smtClean="0">
                              <a:latin typeface="Cambria Math" panose="02040503050406030204" pitchFamily="18" charset="0"/>
                            </a:rPr>
                            <m:t>𝐷</m:t>
                          </m:r>
                        </m:e>
                      </m:d>
                    </m:oMath>
                  </m:oMathPara>
                </a14:m>
                <a:endParaRPr lang="en-US" sz="2000" dirty="0"/>
              </a:p>
            </p:txBody>
          </p:sp>
        </mc:Choice>
        <mc:Fallback xmlns="">
          <p:sp>
            <p:nvSpPr>
              <p:cNvPr id="9" name="TextBox 8">
                <a:extLst>
                  <a:ext uri="{FF2B5EF4-FFF2-40B4-BE49-F238E27FC236}">
                    <a16:creationId xmlns:a16="http://schemas.microsoft.com/office/drawing/2014/main" id="{9BFA99C4-6786-9862-D2E2-5361DB1F664C}"/>
                  </a:ext>
                </a:extLst>
              </p:cNvPr>
              <p:cNvSpPr txBox="1">
                <a:spLocks noRot="1" noChangeAspect="1" noMove="1" noResize="1" noEditPoints="1" noAdjustHandles="1" noChangeArrowheads="1" noChangeShapeType="1" noTextEdit="1"/>
              </p:cNvSpPr>
              <p:nvPr/>
            </p:nvSpPr>
            <p:spPr>
              <a:xfrm>
                <a:off x="2861461" y="2765915"/>
                <a:ext cx="6469077" cy="40011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122D90-F742-FE55-3B06-9843EFCE9A64}"/>
                  </a:ext>
                </a:extLst>
              </p:cNvPr>
              <p:cNvSpPr txBox="1"/>
              <p:nvPr/>
            </p:nvSpPr>
            <p:spPr>
              <a:xfrm>
                <a:off x="689672" y="3566135"/>
                <a:ext cx="6252148" cy="400110"/>
              </a:xfrm>
              <a:prstGeom prst="rect">
                <a:avLst/>
              </a:prstGeom>
              <a:noFill/>
              <a:ln>
                <a:noFill/>
              </a:ln>
            </p:spPr>
            <p:txBody>
              <a:bodyPr wrap="square">
                <a:spAutoFit/>
              </a:bodyPr>
              <a:lstStyle/>
              <a:p>
                <a:r>
                  <a:rPr lang="en-US" sz="2000" dirty="0"/>
                  <a:t>Repeatedly apply the Resolution Rule to the existing </a:t>
                </a:r>
                <a14:m>
                  <m:oMath xmlns:m="http://schemas.openxmlformats.org/officeDocument/2006/math">
                    <m:r>
                      <a:rPr lang="en-US" sz="2000" b="0" i="1" smtClean="0">
                        <a:latin typeface="Cambria Math" panose="02040503050406030204" pitchFamily="18" charset="0"/>
                      </a:rPr>
                      <m:t>𝐾𝐵</m:t>
                    </m:r>
                  </m:oMath>
                </a14:m>
                <a:r>
                  <a:rPr lang="en-US" sz="2000" dirty="0"/>
                  <a:t>:</a:t>
                </a:r>
              </a:p>
            </p:txBody>
          </p:sp>
        </mc:Choice>
        <mc:Fallback xmlns="">
          <p:sp>
            <p:nvSpPr>
              <p:cNvPr id="10" name="TextBox 9">
                <a:extLst>
                  <a:ext uri="{FF2B5EF4-FFF2-40B4-BE49-F238E27FC236}">
                    <a16:creationId xmlns:a16="http://schemas.microsoft.com/office/drawing/2014/main" id="{2B876BE3-2F6B-4A94-F0EA-E594209ACA06}"/>
                  </a:ext>
                </a:extLst>
              </p:cNvPr>
              <p:cNvSpPr txBox="1">
                <a:spLocks noRot="1" noChangeAspect="1" noMove="1" noResize="1" noEditPoints="1" noAdjustHandles="1" noChangeArrowheads="1" noChangeShapeType="1" noTextEdit="1"/>
              </p:cNvSpPr>
              <p:nvPr/>
            </p:nvSpPr>
            <p:spPr>
              <a:xfrm>
                <a:off x="689672" y="3566135"/>
                <a:ext cx="6252148" cy="400110"/>
              </a:xfrm>
              <a:prstGeom prst="rect">
                <a:avLst/>
              </a:prstGeom>
              <a:blipFill>
                <a:blip r:embed="rId7"/>
                <a:stretch>
                  <a:fillRect l="-975" t="-9091"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39422D-BB31-C40A-C441-1183FBE68E13}"/>
                  </a:ext>
                </a:extLst>
              </p:cNvPr>
              <p:cNvSpPr txBox="1"/>
              <p:nvPr/>
            </p:nvSpPr>
            <p:spPr>
              <a:xfrm>
                <a:off x="8148500" y="4129877"/>
                <a:ext cx="2053979" cy="68762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m:t>
                              </m:r>
                              <m:r>
                                <a:rPr lang="en-US" sz="2000" b="0" i="1" smtClean="0">
                                  <a:latin typeface="Cambria Math" panose="02040503050406030204" pitchFamily="18" charset="0"/>
                                </a:rPr>
                                <m:t>𝐷</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b="0" i="1" smtClean="0">
                                  <a:latin typeface="Cambria Math" panose="02040503050406030204" pitchFamily="18" charset="0"/>
                                </a:rPr>
                                <m:t>𝐷</m:t>
                              </m:r>
                            </m:e>
                          </m:d>
                        </m:num>
                        <m:den>
                          <m:r>
                            <a:rPr lang="en-US" sz="2000" i="1" smtClean="0">
                              <a:solidFill>
                                <a:srgbClr val="1306BA"/>
                              </a:solidFill>
                              <a:latin typeface="Cambria Math" panose="02040503050406030204" pitchFamily="18" charset="0"/>
                            </a:rPr>
                            <m:t>~</m:t>
                          </m:r>
                          <m:r>
                            <a:rPr lang="en-US" sz="2000" b="0" i="1" smtClean="0">
                              <a:solidFill>
                                <a:srgbClr val="1306BA"/>
                              </a:solidFill>
                              <a:latin typeface="Cambria Math" panose="02040503050406030204" pitchFamily="18" charset="0"/>
                            </a:rPr>
                            <m:t>𝐵</m:t>
                          </m:r>
                        </m:den>
                      </m:f>
                    </m:oMath>
                  </m:oMathPara>
                </a14:m>
                <a:endParaRPr lang="en-US" sz="2000" dirty="0"/>
              </a:p>
            </p:txBody>
          </p:sp>
        </mc:Choice>
        <mc:Fallback xmlns="">
          <p:sp>
            <p:nvSpPr>
              <p:cNvPr id="14" name="TextBox 13">
                <a:extLst>
                  <a:ext uri="{FF2B5EF4-FFF2-40B4-BE49-F238E27FC236}">
                    <a16:creationId xmlns:a16="http://schemas.microsoft.com/office/drawing/2014/main" id="{6039422D-BB31-C40A-C441-1183FBE68E13}"/>
                  </a:ext>
                </a:extLst>
              </p:cNvPr>
              <p:cNvSpPr txBox="1">
                <a:spLocks noRot="1" noChangeAspect="1" noMove="1" noResize="1" noEditPoints="1" noAdjustHandles="1" noChangeArrowheads="1" noChangeShapeType="1" noTextEdit="1"/>
              </p:cNvSpPr>
              <p:nvPr/>
            </p:nvSpPr>
            <p:spPr>
              <a:xfrm>
                <a:off x="8148500" y="4129877"/>
                <a:ext cx="2053979" cy="687624"/>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466EC33-9ACB-70B5-F3B2-294B28A9CFBB}"/>
                  </a:ext>
                </a:extLst>
              </p:cNvPr>
              <p:cNvSpPr txBox="1"/>
              <p:nvPr/>
            </p:nvSpPr>
            <p:spPr>
              <a:xfrm>
                <a:off x="1192530" y="4129878"/>
                <a:ext cx="2241135" cy="68762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b="0" i="1" smtClean="0">
                                  <a:latin typeface="Cambria Math" panose="02040503050406030204" pitchFamily="18" charset="0"/>
                                </a:rPr>
                                <m:t>𝐷</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b="0" i="1" smtClean="0">
                                  <a:latin typeface="Cambria Math" panose="02040503050406030204" pitchFamily="18" charset="0"/>
                                </a:rPr>
                                <m:t>𝐷</m:t>
                              </m:r>
                            </m:e>
                          </m:d>
                        </m:num>
                        <m:den>
                          <m:r>
                            <a:rPr lang="en-US" sz="2000" i="1" smtClean="0">
                              <a:solidFill>
                                <a:srgbClr val="5ACAD6"/>
                              </a:solidFill>
                              <a:latin typeface="Cambria Math" panose="02040503050406030204" pitchFamily="18" charset="0"/>
                            </a:rPr>
                            <m:t>~</m:t>
                          </m:r>
                          <m:r>
                            <a:rPr lang="en-US" sz="2000" b="0" i="1" smtClean="0">
                              <a:solidFill>
                                <a:srgbClr val="5ACAD6"/>
                              </a:solidFill>
                              <a:latin typeface="Cambria Math" panose="02040503050406030204" pitchFamily="18" charset="0"/>
                            </a:rPr>
                            <m:t>𝐴</m:t>
                          </m:r>
                        </m:den>
                      </m:f>
                    </m:oMath>
                  </m:oMathPara>
                </a14:m>
                <a:endParaRPr lang="en-US" sz="2000" dirty="0"/>
              </a:p>
            </p:txBody>
          </p:sp>
        </mc:Choice>
        <mc:Fallback xmlns="">
          <p:sp>
            <p:nvSpPr>
              <p:cNvPr id="16" name="TextBox 15">
                <a:extLst>
                  <a:ext uri="{FF2B5EF4-FFF2-40B4-BE49-F238E27FC236}">
                    <a16:creationId xmlns:a16="http://schemas.microsoft.com/office/drawing/2014/main" id="{8466EC33-9ACB-70B5-F3B2-294B28A9CFBB}"/>
                  </a:ext>
                </a:extLst>
              </p:cNvPr>
              <p:cNvSpPr txBox="1">
                <a:spLocks noRot="1" noChangeAspect="1" noMove="1" noResize="1" noEditPoints="1" noAdjustHandles="1" noChangeArrowheads="1" noChangeShapeType="1" noTextEdit="1"/>
              </p:cNvSpPr>
              <p:nvPr/>
            </p:nvSpPr>
            <p:spPr>
              <a:xfrm>
                <a:off x="1192530" y="4129878"/>
                <a:ext cx="2241135" cy="687624"/>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A94C3B-B842-47EA-BA26-FF264F596483}"/>
                  </a:ext>
                </a:extLst>
              </p:cNvPr>
              <p:cNvSpPr txBox="1"/>
              <p:nvPr/>
            </p:nvSpPr>
            <p:spPr>
              <a:xfrm>
                <a:off x="4674395" y="4129877"/>
                <a:ext cx="2476500" cy="73314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latin typeface="Cambria Math" panose="02040503050406030204" pitchFamily="18" charset="0"/>
                                </a:rPr>
                              </m:ctrlPr>
                            </m:dPr>
                            <m:e>
                              <m:r>
                                <a:rPr lang="en-US" sz="2000" b="0" i="1" smtClean="0">
                                  <a:latin typeface="Cambria Math" panose="02040503050406030204" pitchFamily="18" charset="0"/>
                                </a:rPr>
                                <m:t>𝐴</m:t>
                              </m:r>
                              <m:r>
                                <a:rPr lang="en-US" sz="2000" i="1">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m:rPr>
                                  <m:sty m:val="p"/>
                                </m:rPr>
                                <a:rPr lang="en-US" sz="2000" b="0" i="1" smtClean="0">
                                  <a:latin typeface="Cambria Math" panose="02040503050406030204" pitchFamily="18" charset="0"/>
                                </a:rPr>
                                <m:t>C</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smtClean="0">
                                  <a:solidFill>
                                    <a:srgbClr val="5ACAD6"/>
                                  </a:solidFill>
                                  <a:latin typeface="Cambria Math" panose="02040503050406030204" pitchFamily="18" charset="0"/>
                                </a:rPr>
                                <m:t>~</m:t>
                              </m:r>
                              <m:r>
                                <a:rPr lang="en-US" sz="2000" b="0" i="1" smtClean="0">
                                  <a:solidFill>
                                    <a:srgbClr val="5ACAD6"/>
                                  </a:solidFill>
                                  <a:latin typeface="Cambria Math" panose="02040503050406030204" pitchFamily="18" charset="0"/>
                                </a:rPr>
                                <m:t>𝐴</m:t>
                              </m:r>
                            </m:e>
                          </m:d>
                        </m:num>
                        <m:den>
                          <m:d>
                            <m:dPr>
                              <m:ctrlPr>
                                <a:rPr lang="en-US" sz="2000" i="1" smtClean="0">
                                  <a:solidFill>
                                    <a:srgbClr val="461D7C"/>
                                  </a:solidFill>
                                  <a:latin typeface="Cambria Math" panose="02040503050406030204" pitchFamily="18" charset="0"/>
                                </a:rPr>
                              </m:ctrlPr>
                            </m:dPr>
                            <m:e>
                              <m:r>
                                <a:rPr lang="en-US" sz="2000" b="0" i="1" smtClean="0">
                                  <a:solidFill>
                                    <a:srgbClr val="461D7C"/>
                                  </a:solidFill>
                                  <a:latin typeface="Cambria Math" panose="02040503050406030204" pitchFamily="18" charset="0"/>
                                </a:rPr>
                                <m:t>𝐵</m:t>
                              </m:r>
                              <m:r>
                                <a:rPr lang="en-US" sz="2000" i="1">
                                  <a:solidFill>
                                    <a:srgbClr val="461D7C"/>
                                  </a:solidFill>
                                  <a:latin typeface="Cambria Math" panose="02040503050406030204" pitchFamily="18" charset="0"/>
                                </a:rPr>
                                <m:t>∨</m:t>
                              </m:r>
                              <m:r>
                                <a:rPr lang="en-US" sz="2000" b="0" i="1" smtClean="0">
                                  <a:solidFill>
                                    <a:srgbClr val="461D7C"/>
                                  </a:solidFill>
                                  <a:latin typeface="Cambria Math" panose="02040503050406030204" pitchFamily="18" charset="0"/>
                                </a:rPr>
                                <m:t>𝐶</m:t>
                              </m:r>
                            </m:e>
                          </m:d>
                        </m:den>
                      </m:f>
                    </m:oMath>
                  </m:oMathPara>
                </a14:m>
                <a:endParaRPr lang="en-US" sz="2000" dirty="0"/>
              </a:p>
            </p:txBody>
          </p:sp>
        </mc:Choice>
        <mc:Fallback xmlns="">
          <p:sp>
            <p:nvSpPr>
              <p:cNvPr id="19" name="TextBox 18">
                <a:extLst>
                  <a:ext uri="{FF2B5EF4-FFF2-40B4-BE49-F238E27FC236}">
                    <a16:creationId xmlns:a16="http://schemas.microsoft.com/office/drawing/2014/main" id="{2EA94C3B-B842-47EA-BA26-FF264F596483}"/>
                  </a:ext>
                </a:extLst>
              </p:cNvPr>
              <p:cNvSpPr txBox="1">
                <a:spLocks noRot="1" noChangeAspect="1" noMove="1" noResize="1" noEditPoints="1" noAdjustHandles="1" noChangeArrowheads="1" noChangeShapeType="1" noTextEdit="1"/>
              </p:cNvSpPr>
              <p:nvPr/>
            </p:nvSpPr>
            <p:spPr>
              <a:xfrm>
                <a:off x="4674395" y="4129877"/>
                <a:ext cx="2476500" cy="733149"/>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149C8C1-FE45-B758-226C-C04DFC1884FC}"/>
                  </a:ext>
                </a:extLst>
              </p:cNvPr>
              <p:cNvSpPr txBox="1"/>
              <p:nvPr/>
            </p:nvSpPr>
            <p:spPr>
              <a:xfrm>
                <a:off x="1192530" y="5705317"/>
                <a:ext cx="2899410" cy="68762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a:solidFill>
                                    <a:srgbClr val="461D7C"/>
                                  </a:solidFill>
                                  <a:latin typeface="Cambria Math" panose="02040503050406030204" pitchFamily="18" charset="0"/>
                                </a:rPr>
                              </m:ctrlPr>
                            </m:dPr>
                            <m:e>
                              <m:r>
                                <a:rPr lang="en-US" sz="2000" i="1">
                                  <a:solidFill>
                                    <a:srgbClr val="461D7C"/>
                                  </a:solidFill>
                                  <a:latin typeface="Cambria Math" panose="02040503050406030204" pitchFamily="18" charset="0"/>
                                </a:rPr>
                                <m:t>𝐵</m:t>
                              </m:r>
                              <m:r>
                                <a:rPr lang="en-US" sz="2000" i="1">
                                  <a:solidFill>
                                    <a:srgbClr val="461D7C"/>
                                  </a:solidFill>
                                  <a:latin typeface="Cambria Math" panose="02040503050406030204" pitchFamily="18" charset="0"/>
                                </a:rPr>
                                <m:t>∨</m:t>
                              </m:r>
                              <m:r>
                                <a:rPr lang="en-US" sz="2000" i="1">
                                  <a:solidFill>
                                    <a:srgbClr val="461D7C"/>
                                  </a:solidFill>
                                  <a:latin typeface="Cambria Math" panose="02040503050406030204" pitchFamily="18" charset="0"/>
                                </a:rPr>
                                <m:t>𝐶</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smtClean="0">
                                  <a:solidFill>
                                    <a:srgbClr val="1306BA"/>
                                  </a:solidFill>
                                  <a:latin typeface="Cambria Math" panose="02040503050406030204" pitchFamily="18" charset="0"/>
                                </a:rPr>
                                <m:t>~</m:t>
                              </m:r>
                              <m:r>
                                <a:rPr lang="en-US" sz="2000" b="0" i="1" smtClean="0">
                                  <a:solidFill>
                                    <a:srgbClr val="1306BA"/>
                                  </a:solidFill>
                                  <a:latin typeface="Cambria Math" panose="02040503050406030204" pitchFamily="18" charset="0"/>
                                </a:rPr>
                                <m:t>𝐵</m:t>
                              </m:r>
                            </m:e>
                          </m:d>
                        </m:num>
                        <m:den>
                          <m:r>
                            <a:rPr lang="en-US" sz="2000" b="0" i="1" smtClean="0">
                              <a:solidFill>
                                <a:srgbClr val="008000"/>
                              </a:solidFill>
                              <a:latin typeface="Cambria Math" panose="02040503050406030204" pitchFamily="18" charset="0"/>
                            </a:rPr>
                            <m:t>𝐶</m:t>
                          </m:r>
                        </m:den>
                      </m:f>
                    </m:oMath>
                  </m:oMathPara>
                </a14:m>
                <a:endParaRPr lang="en-US" sz="2000" dirty="0"/>
              </a:p>
            </p:txBody>
          </p:sp>
        </mc:Choice>
        <mc:Fallback xmlns="">
          <p:sp>
            <p:nvSpPr>
              <p:cNvPr id="21" name="TextBox 20">
                <a:extLst>
                  <a:ext uri="{FF2B5EF4-FFF2-40B4-BE49-F238E27FC236}">
                    <a16:creationId xmlns:a16="http://schemas.microsoft.com/office/drawing/2014/main" id="{C149C8C1-FE45-B758-226C-C04DFC1884FC}"/>
                  </a:ext>
                </a:extLst>
              </p:cNvPr>
              <p:cNvSpPr txBox="1">
                <a:spLocks noRot="1" noChangeAspect="1" noMove="1" noResize="1" noEditPoints="1" noAdjustHandles="1" noChangeArrowheads="1" noChangeShapeType="1" noTextEdit="1"/>
              </p:cNvSpPr>
              <p:nvPr/>
            </p:nvSpPr>
            <p:spPr>
              <a:xfrm>
                <a:off x="1192530" y="5705317"/>
                <a:ext cx="2899410" cy="687624"/>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718B21B-F033-5121-EA16-29459D9532CF}"/>
                  </a:ext>
                </a:extLst>
              </p:cNvPr>
              <p:cNvSpPr txBox="1"/>
              <p:nvPr/>
            </p:nvSpPr>
            <p:spPr>
              <a:xfrm>
                <a:off x="4937760" y="5706783"/>
                <a:ext cx="2476500" cy="68762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smtClean="0">
                                  <a:solidFill>
                                    <a:srgbClr val="1306BA"/>
                                  </a:solidFill>
                                  <a:latin typeface="Cambria Math" panose="02040503050406030204" pitchFamily="18" charset="0"/>
                                </a:rPr>
                              </m:ctrlPr>
                            </m:dPr>
                            <m:e>
                              <m:r>
                                <a:rPr lang="en-US" sz="2000" b="0" i="1" smtClean="0">
                                  <a:solidFill>
                                    <a:srgbClr val="1306BA"/>
                                  </a:solidFill>
                                  <a:latin typeface="Cambria Math" panose="02040503050406030204" pitchFamily="18" charset="0"/>
                                </a:rPr>
                                <m:t>~</m:t>
                              </m:r>
                              <m:r>
                                <a:rPr lang="en-US" sz="2000" b="0" i="1" smtClean="0">
                                  <a:solidFill>
                                    <a:srgbClr val="1306BA"/>
                                  </a:solidFill>
                                  <a:latin typeface="Cambria Math" panose="02040503050406030204" pitchFamily="18" charset="0"/>
                                </a:rPr>
                                <m:t>𝐶</m:t>
                              </m:r>
                              <m:r>
                                <a:rPr lang="en-US" sz="2000" i="1">
                                  <a:solidFill>
                                    <a:srgbClr val="1306BA"/>
                                  </a:solidFill>
                                  <a:latin typeface="Cambria Math" panose="02040503050406030204" pitchFamily="18" charset="0"/>
                                </a:rPr>
                                <m:t>∨</m:t>
                              </m:r>
                              <m:r>
                                <a:rPr lang="en-US" sz="2000" b="0" i="1" smtClean="0">
                                  <a:solidFill>
                                    <a:srgbClr val="1306BA"/>
                                  </a:solidFill>
                                  <a:latin typeface="Cambria Math" panose="02040503050406030204" pitchFamily="18" charset="0"/>
                                </a:rPr>
                                <m:t>~</m:t>
                              </m:r>
                              <m:r>
                                <a:rPr lang="en-US" sz="2000" b="0" i="1" smtClean="0">
                                  <a:solidFill>
                                    <a:srgbClr val="1306BA"/>
                                  </a:solidFill>
                                  <a:latin typeface="Cambria Math" panose="02040503050406030204" pitchFamily="18" charset="0"/>
                                </a:rPr>
                                <m:t>𝐷</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b="0" i="1" smtClean="0">
                                  <a:latin typeface="Cambria Math" panose="02040503050406030204" pitchFamily="18" charset="0"/>
                                </a:rPr>
                                <m:t>𝐶</m:t>
                              </m:r>
                            </m:e>
                          </m:d>
                        </m:num>
                        <m:den>
                          <m:r>
                            <a:rPr lang="en-US" sz="2000" b="0" i="1" smtClean="0">
                              <a:latin typeface="Cambria Math" panose="02040503050406030204" pitchFamily="18" charset="0"/>
                            </a:rPr>
                            <m:t>~</m:t>
                          </m:r>
                          <m:r>
                            <a:rPr lang="en-US" sz="2000" b="0" i="1" smtClean="0">
                              <a:latin typeface="Cambria Math" panose="02040503050406030204" pitchFamily="18" charset="0"/>
                            </a:rPr>
                            <m:t>𝐷</m:t>
                          </m:r>
                        </m:den>
                      </m:f>
                    </m:oMath>
                  </m:oMathPara>
                </a14:m>
                <a:endParaRPr lang="en-US" sz="2000" dirty="0"/>
              </a:p>
            </p:txBody>
          </p:sp>
        </mc:Choice>
        <mc:Fallback xmlns="">
          <p:sp>
            <p:nvSpPr>
              <p:cNvPr id="22" name="TextBox 21">
                <a:extLst>
                  <a:ext uri="{FF2B5EF4-FFF2-40B4-BE49-F238E27FC236}">
                    <a16:creationId xmlns:a16="http://schemas.microsoft.com/office/drawing/2014/main" id="{B718B21B-F033-5121-EA16-29459D9532CF}"/>
                  </a:ext>
                </a:extLst>
              </p:cNvPr>
              <p:cNvSpPr txBox="1">
                <a:spLocks noRot="1" noChangeAspect="1" noMove="1" noResize="1" noEditPoints="1" noAdjustHandles="1" noChangeArrowheads="1" noChangeShapeType="1" noTextEdit="1"/>
              </p:cNvSpPr>
              <p:nvPr/>
            </p:nvSpPr>
            <p:spPr>
              <a:xfrm>
                <a:off x="4937760" y="5706783"/>
                <a:ext cx="2476500" cy="687624"/>
              </a:xfrm>
              <a:prstGeom prst="rect">
                <a:avLst/>
              </a:prstGeom>
              <a:blipFill>
                <a:blip r:embed="rId12"/>
                <a:stretch>
                  <a:fillRect/>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F6DC391F-65CF-C386-CD68-3C33D68ECCA2}"/>
              </a:ext>
            </a:extLst>
          </p:cNvPr>
          <p:cNvSpPr txBox="1"/>
          <p:nvPr/>
        </p:nvSpPr>
        <p:spPr>
          <a:xfrm>
            <a:off x="8522969" y="5235643"/>
            <a:ext cx="2899409" cy="707886"/>
          </a:xfrm>
          <a:prstGeom prst="rect">
            <a:avLst/>
          </a:prstGeom>
          <a:noFill/>
          <a:ln>
            <a:noFill/>
          </a:ln>
        </p:spPr>
        <p:txBody>
          <a:bodyPr wrap="square">
            <a:spAutoFit/>
          </a:bodyPr>
          <a:lstStyle/>
          <a:p>
            <a:r>
              <a:rPr lang="en-US" sz="2000" dirty="0"/>
              <a:t>We have exhausted the useful resolutions.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BB65F06-D925-9824-368D-9247A21557B7}"/>
                  </a:ext>
                </a:extLst>
              </p:cNvPr>
              <p:cNvSpPr txBox="1"/>
              <p:nvPr/>
            </p:nvSpPr>
            <p:spPr>
              <a:xfrm>
                <a:off x="8522969" y="6060469"/>
                <a:ext cx="2548891" cy="400110"/>
              </a:xfrm>
              <a:prstGeom prst="rect">
                <a:avLst/>
              </a:prstGeom>
              <a:noFill/>
              <a:ln>
                <a:noFill/>
              </a:ln>
            </p:spPr>
            <p:txBody>
              <a:bodyPr wrap="square">
                <a:spAutoFit/>
              </a:bodyPr>
              <a:lstStyle/>
              <a:p>
                <a:r>
                  <a:rPr lang="en-US" sz="2000" dirty="0"/>
                  <a:t>We conclude </a:t>
                </a:r>
                <a14:m>
                  <m:oMath xmlns:m="http://schemas.openxmlformats.org/officeDocument/2006/math">
                    <m:r>
                      <a:rPr lang="en-US" sz="2000" b="0" i="1" smtClean="0">
                        <a:latin typeface="Cambria Math" panose="02040503050406030204" pitchFamily="18" charset="0"/>
                      </a:rPr>
                      <m:t>𝐾𝐵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oMath>
                </a14:m>
                <a:r>
                  <a:rPr lang="en-US" sz="2000" dirty="0"/>
                  <a:t>.</a:t>
                </a:r>
              </a:p>
            </p:txBody>
          </p:sp>
        </mc:Choice>
        <mc:Fallback xmlns="">
          <p:sp>
            <p:nvSpPr>
              <p:cNvPr id="25" name="TextBox 24">
                <a:extLst>
                  <a:ext uri="{FF2B5EF4-FFF2-40B4-BE49-F238E27FC236}">
                    <a16:creationId xmlns:a16="http://schemas.microsoft.com/office/drawing/2014/main" id="{0BB65F06-D925-9824-368D-9247A21557B7}"/>
                  </a:ext>
                </a:extLst>
              </p:cNvPr>
              <p:cNvSpPr txBox="1">
                <a:spLocks noRot="1" noChangeAspect="1" noMove="1" noResize="1" noEditPoints="1" noAdjustHandles="1" noChangeArrowheads="1" noChangeShapeType="1" noTextEdit="1"/>
              </p:cNvSpPr>
              <p:nvPr/>
            </p:nvSpPr>
            <p:spPr>
              <a:xfrm>
                <a:off x="8522969" y="6060469"/>
                <a:ext cx="2548891" cy="400110"/>
              </a:xfrm>
              <a:prstGeom prst="rect">
                <a:avLst/>
              </a:prstGeom>
              <a:blipFill>
                <a:blip r:embed="rId13"/>
                <a:stretch>
                  <a:fillRect l="-2392" t="-7576" r="-718" b="-2575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540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6" grpId="0"/>
      <p:bldP spid="19" grpId="0"/>
      <p:bldP spid="21" grpId="0"/>
      <p:bldP spid="22" grpId="0"/>
      <p:bldP spid="24"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3957F-D916-11D5-5984-71DFE96903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86117-1494-CE0B-B136-7B16DCFF24BC}"/>
              </a:ext>
            </a:extLst>
          </p:cNvPr>
          <p:cNvSpPr>
            <a:spLocks noGrp="1"/>
          </p:cNvSpPr>
          <p:nvPr>
            <p:ph type="ctrTitle"/>
          </p:nvPr>
        </p:nvSpPr>
        <p:spPr>
          <a:xfrm>
            <a:off x="1524000" y="2428299"/>
            <a:ext cx="9144000" cy="1307736"/>
          </a:xfrm>
        </p:spPr>
        <p:txBody>
          <a:bodyPr>
            <a:normAutofit fontScale="90000"/>
          </a:bodyPr>
          <a:lstStyle/>
          <a:p>
            <a:r>
              <a:rPr lang="en-US" dirty="0"/>
              <a:t>Soundness and Completeness</a:t>
            </a:r>
          </a:p>
        </p:txBody>
      </p:sp>
      <p:sp>
        <p:nvSpPr>
          <p:cNvPr id="5" name="TextBox 4">
            <a:extLst>
              <a:ext uri="{FF2B5EF4-FFF2-40B4-BE49-F238E27FC236}">
                <a16:creationId xmlns:a16="http://schemas.microsoft.com/office/drawing/2014/main" id="{C04E803C-F264-A213-EAB5-3194E1726BDB}"/>
              </a:ext>
            </a:extLst>
          </p:cNvPr>
          <p:cNvSpPr txBox="1"/>
          <p:nvPr/>
        </p:nvSpPr>
        <p:spPr>
          <a:xfrm>
            <a:off x="130629" y="-3387993"/>
            <a:ext cx="11165632" cy="369332"/>
          </a:xfrm>
          <a:prstGeom prst="rect">
            <a:avLst/>
          </a:prstGeom>
          <a:noFill/>
          <a:ln>
            <a:solidFill>
              <a:schemeClr val="bg2"/>
            </a:solidFill>
          </a:ln>
        </p:spPr>
        <p:txBody>
          <a:bodyPr wrap="square">
            <a:spAutoFit/>
          </a:bodyPr>
          <a:lstStyle/>
          <a:p>
            <a:endParaRPr lang="en-US" dirty="0"/>
          </a:p>
        </p:txBody>
      </p:sp>
    </p:spTree>
    <p:extLst>
      <p:ext uri="{BB962C8B-B14F-4D97-AF65-F5344CB8AC3E}">
        <p14:creationId xmlns:p14="http://schemas.microsoft.com/office/powerpoint/2010/main" val="108827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8F5E7-9B0D-D9DB-9503-69B161DCD0E4}"/>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2DC75B8B-9038-E17D-A41B-085B98F4A668}"/>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Summary</a:t>
            </a:r>
          </a:p>
        </p:txBody>
      </p:sp>
      <p:sp>
        <p:nvSpPr>
          <p:cNvPr id="2" name="TextBox 1">
            <a:extLst>
              <a:ext uri="{FF2B5EF4-FFF2-40B4-BE49-F238E27FC236}">
                <a16:creationId xmlns:a16="http://schemas.microsoft.com/office/drawing/2014/main" id="{7CE380CE-3D46-D7EA-A626-F58945FC3B3A}"/>
              </a:ext>
            </a:extLst>
          </p:cNvPr>
          <p:cNvSpPr txBox="1"/>
          <p:nvPr/>
        </p:nvSpPr>
        <p:spPr>
          <a:xfrm>
            <a:off x="1023816" y="2451992"/>
            <a:ext cx="1797538" cy="461665"/>
          </a:xfrm>
          <a:prstGeom prst="rect">
            <a:avLst/>
          </a:prstGeom>
          <a:noFill/>
          <a:ln>
            <a:noFill/>
          </a:ln>
        </p:spPr>
        <p:txBody>
          <a:bodyPr wrap="square">
            <a:spAutoFit/>
          </a:bodyPr>
          <a:lstStyle/>
          <a:p>
            <a:r>
              <a:rPr lang="en-US" sz="2400" b="1" dirty="0">
                <a:ln w="19050">
                  <a:solidFill>
                    <a:srgbClr val="C5050C"/>
                  </a:solidFill>
                </a:ln>
                <a:solidFill>
                  <a:schemeClr val="bg1"/>
                </a:solidFill>
              </a:rPr>
              <a:t>Soundness</a:t>
            </a:r>
            <a:endParaRPr lang="en-US" sz="2400" dirty="0">
              <a:ln w="19050">
                <a:solidFill>
                  <a:srgbClr val="C5050C"/>
                </a:solidFill>
              </a:ln>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E986CE-4C69-A04B-ABF0-AA4EE9D083B6}"/>
                  </a:ext>
                </a:extLst>
              </p:cNvPr>
              <p:cNvSpPr txBox="1"/>
              <p:nvPr/>
            </p:nvSpPr>
            <p:spPr>
              <a:xfrm>
                <a:off x="8355089" y="2451992"/>
                <a:ext cx="299871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𝐾𝐵</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oMath>
                  </m:oMathPara>
                </a14:m>
                <a:endParaRPr lang="en-US" sz="2400" dirty="0"/>
              </a:p>
            </p:txBody>
          </p:sp>
        </mc:Choice>
        <mc:Fallback xmlns="">
          <p:sp>
            <p:nvSpPr>
              <p:cNvPr id="5" name="TextBox 4">
                <a:extLst>
                  <a:ext uri="{FF2B5EF4-FFF2-40B4-BE49-F238E27FC236}">
                    <a16:creationId xmlns:a16="http://schemas.microsoft.com/office/drawing/2014/main" id="{12E986CE-4C69-A04B-ABF0-AA4EE9D083B6}"/>
                  </a:ext>
                </a:extLst>
              </p:cNvPr>
              <p:cNvSpPr txBox="1">
                <a:spLocks noRot="1" noChangeAspect="1" noMove="1" noResize="1" noEditPoints="1" noAdjustHandles="1" noChangeArrowheads="1" noChangeShapeType="1" noTextEdit="1"/>
              </p:cNvSpPr>
              <p:nvPr/>
            </p:nvSpPr>
            <p:spPr>
              <a:xfrm>
                <a:off x="8355089" y="2451992"/>
                <a:ext cx="2998712" cy="461665"/>
              </a:xfrm>
              <a:prstGeom prst="rect">
                <a:avLst/>
              </a:prstGeom>
              <a:blipFill>
                <a:blip r:embed="rId2"/>
                <a:stretch>
                  <a:fillRect b="-17105"/>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B079D6D-0BDC-A33D-81CE-505737309734}"/>
              </a:ext>
            </a:extLst>
          </p:cNvPr>
          <p:cNvSpPr txBox="1"/>
          <p:nvPr/>
        </p:nvSpPr>
        <p:spPr>
          <a:xfrm>
            <a:off x="3720119" y="2451992"/>
            <a:ext cx="4386185" cy="461665"/>
          </a:xfrm>
          <a:prstGeom prst="rect">
            <a:avLst/>
          </a:prstGeom>
          <a:noFill/>
          <a:ln>
            <a:noFill/>
          </a:ln>
        </p:spPr>
        <p:txBody>
          <a:bodyPr wrap="square">
            <a:spAutoFit/>
          </a:bodyPr>
          <a:lstStyle/>
          <a:p>
            <a:r>
              <a:rPr lang="en-US" sz="2400" i="1" dirty="0"/>
              <a:t>“Don't derive false conclusions.”</a:t>
            </a:r>
            <a:endParaRPr lang="en-US" sz="2400" dirty="0"/>
          </a:p>
        </p:txBody>
      </p:sp>
      <p:sp>
        <p:nvSpPr>
          <p:cNvPr id="7" name="TextBox 6">
            <a:extLst>
              <a:ext uri="{FF2B5EF4-FFF2-40B4-BE49-F238E27FC236}">
                <a16:creationId xmlns:a16="http://schemas.microsoft.com/office/drawing/2014/main" id="{056D8716-D0CC-431F-F062-C2A5F627D097}"/>
              </a:ext>
            </a:extLst>
          </p:cNvPr>
          <p:cNvSpPr txBox="1"/>
          <p:nvPr/>
        </p:nvSpPr>
        <p:spPr>
          <a:xfrm>
            <a:off x="964613" y="3893253"/>
            <a:ext cx="2114649" cy="461665"/>
          </a:xfrm>
          <a:prstGeom prst="rect">
            <a:avLst/>
          </a:prstGeom>
          <a:noFill/>
          <a:ln>
            <a:noFill/>
          </a:ln>
        </p:spPr>
        <p:txBody>
          <a:bodyPr wrap="square">
            <a:spAutoFit/>
          </a:bodyPr>
          <a:lstStyle/>
          <a:p>
            <a:r>
              <a:rPr lang="en-US" sz="2400" b="1" dirty="0">
                <a:ln w="3175">
                  <a:solidFill>
                    <a:srgbClr val="461D7C"/>
                  </a:solidFill>
                </a:ln>
                <a:solidFill>
                  <a:srgbClr val="FDD023"/>
                </a:solidFill>
              </a:rPr>
              <a:t>Completeness</a:t>
            </a:r>
            <a:endParaRPr lang="en-US" sz="2400" dirty="0">
              <a:ln w="3175">
                <a:solidFill>
                  <a:srgbClr val="461D7C"/>
                </a:solidFill>
              </a:ln>
              <a:solidFill>
                <a:srgbClr val="FDD023"/>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C85E0-AE94-BEE0-84EE-1449BCBF01A3}"/>
                  </a:ext>
                </a:extLst>
              </p:cNvPr>
              <p:cNvSpPr txBox="1"/>
              <p:nvPr/>
            </p:nvSpPr>
            <p:spPr>
              <a:xfrm>
                <a:off x="8355089" y="3893253"/>
                <a:ext cx="299871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𝐾𝐵</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𝐾𝐵</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𝜙</m:t>
                      </m:r>
                    </m:oMath>
                  </m:oMathPara>
                </a14:m>
                <a:endParaRPr lang="en-US" sz="2400" dirty="0"/>
              </a:p>
            </p:txBody>
          </p:sp>
        </mc:Choice>
        <mc:Fallback xmlns="">
          <p:sp>
            <p:nvSpPr>
              <p:cNvPr id="8" name="TextBox 7">
                <a:extLst>
                  <a:ext uri="{FF2B5EF4-FFF2-40B4-BE49-F238E27FC236}">
                    <a16:creationId xmlns:a16="http://schemas.microsoft.com/office/drawing/2014/main" id="{B16C85E0-AE94-BEE0-84EE-1449BCBF01A3}"/>
                  </a:ext>
                </a:extLst>
              </p:cNvPr>
              <p:cNvSpPr txBox="1">
                <a:spLocks noRot="1" noChangeAspect="1" noMove="1" noResize="1" noEditPoints="1" noAdjustHandles="1" noChangeArrowheads="1" noChangeShapeType="1" noTextEdit="1"/>
              </p:cNvSpPr>
              <p:nvPr/>
            </p:nvSpPr>
            <p:spPr>
              <a:xfrm>
                <a:off x="8355089" y="3893253"/>
                <a:ext cx="2998712" cy="461665"/>
              </a:xfrm>
              <a:prstGeom prst="rect">
                <a:avLst/>
              </a:prstGeom>
              <a:blipFill>
                <a:blip r:embed="rId3"/>
                <a:stretch>
                  <a:fillRect b="-17333"/>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8FE09A28-14D7-55F6-04DF-2A82B6624F96}"/>
              </a:ext>
            </a:extLst>
          </p:cNvPr>
          <p:cNvSpPr txBox="1"/>
          <p:nvPr/>
        </p:nvSpPr>
        <p:spPr>
          <a:xfrm>
            <a:off x="3706169" y="3893253"/>
            <a:ext cx="4460908" cy="461665"/>
          </a:xfrm>
          <a:prstGeom prst="rect">
            <a:avLst/>
          </a:prstGeom>
          <a:noFill/>
          <a:ln>
            <a:noFill/>
          </a:ln>
        </p:spPr>
        <p:txBody>
          <a:bodyPr wrap="square">
            <a:spAutoFit/>
          </a:bodyPr>
          <a:lstStyle/>
          <a:p>
            <a:r>
              <a:rPr lang="en-US" sz="2400" i="1" dirty="0"/>
              <a:t>“Can derive all true conclusions .”</a:t>
            </a:r>
            <a:endParaRPr lang="en-US" sz="2400" dirty="0"/>
          </a:p>
        </p:txBody>
      </p:sp>
    </p:spTree>
    <p:extLst>
      <p:ext uri="{BB962C8B-B14F-4D97-AF65-F5344CB8AC3E}">
        <p14:creationId xmlns:p14="http://schemas.microsoft.com/office/powerpoint/2010/main" val="77527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F898E-EBFE-EA84-779D-A63EE81B4F4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F5030253-3530-4C66-6112-E20CD1B9DA3E}"/>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Goal</a:t>
            </a:r>
          </a:p>
        </p:txBody>
      </p:sp>
      <p:sp>
        <p:nvSpPr>
          <p:cNvPr id="6" name="TextBox 5">
            <a:extLst>
              <a:ext uri="{FF2B5EF4-FFF2-40B4-BE49-F238E27FC236}">
                <a16:creationId xmlns:a16="http://schemas.microsoft.com/office/drawing/2014/main" id="{419EA17C-C313-EA10-06EB-68EE4BD0E0AC}"/>
              </a:ext>
            </a:extLst>
          </p:cNvPr>
          <p:cNvSpPr txBox="1"/>
          <p:nvPr/>
        </p:nvSpPr>
        <p:spPr>
          <a:xfrm>
            <a:off x="838199" y="1962465"/>
            <a:ext cx="990601" cy="461665"/>
          </a:xfrm>
          <a:prstGeom prst="rect">
            <a:avLst/>
          </a:prstGeom>
          <a:noFill/>
          <a:ln>
            <a:noFill/>
          </a:ln>
        </p:spPr>
        <p:txBody>
          <a:bodyPr wrap="square">
            <a:spAutoFit/>
          </a:bodyPr>
          <a:lstStyle/>
          <a:p>
            <a:r>
              <a:rPr lang="en-US" sz="2400" dirty="0"/>
              <a:t>Why?</a:t>
            </a:r>
          </a:p>
        </p:txBody>
      </p:sp>
      <p:sp>
        <p:nvSpPr>
          <p:cNvPr id="10" name="TextBox 9">
            <a:extLst>
              <a:ext uri="{FF2B5EF4-FFF2-40B4-BE49-F238E27FC236}">
                <a16:creationId xmlns:a16="http://schemas.microsoft.com/office/drawing/2014/main" id="{6C000E78-65D7-BB0F-41E8-87577F49850D}"/>
              </a:ext>
            </a:extLst>
          </p:cNvPr>
          <p:cNvSpPr txBox="1"/>
          <p:nvPr/>
        </p:nvSpPr>
        <p:spPr>
          <a:xfrm>
            <a:off x="2844560" y="1153199"/>
            <a:ext cx="6136167" cy="523220"/>
          </a:xfrm>
          <a:prstGeom prst="rect">
            <a:avLst/>
          </a:prstGeom>
          <a:noFill/>
          <a:ln w="3175">
            <a:noFill/>
          </a:ln>
        </p:spPr>
        <p:txBody>
          <a:bodyPr wrap="square">
            <a:spAutoFit/>
          </a:bodyPr>
          <a:lstStyle/>
          <a:p>
            <a:r>
              <a:rPr lang="en-US" sz="2800" dirty="0"/>
              <a:t>A </a:t>
            </a:r>
            <a:r>
              <a:rPr lang="en-US" sz="2800" dirty="0">
                <a:ln w="19050">
                  <a:solidFill>
                    <a:srgbClr val="C5050C"/>
                  </a:solidFill>
                </a:ln>
                <a:solidFill>
                  <a:schemeClr val="bg1"/>
                </a:solidFill>
              </a:rPr>
              <a:t>Sound</a:t>
            </a:r>
            <a:r>
              <a:rPr lang="en-US" sz="2800" dirty="0"/>
              <a:t> and </a:t>
            </a:r>
            <a:r>
              <a:rPr lang="en-US" sz="2800" dirty="0">
                <a:ln w="3175">
                  <a:solidFill>
                    <a:srgbClr val="461D7C"/>
                  </a:solidFill>
                </a:ln>
                <a:solidFill>
                  <a:srgbClr val="FDD023"/>
                </a:solidFill>
              </a:rPr>
              <a:t>Complete</a:t>
            </a:r>
            <a:r>
              <a:rPr lang="en-US" sz="2800" dirty="0"/>
              <a:t> Inference System</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2E24E9-1C51-6637-3D41-1814B6B08C41}"/>
                  </a:ext>
                </a:extLst>
              </p:cNvPr>
              <p:cNvSpPr txBox="1"/>
              <p:nvPr/>
            </p:nvSpPr>
            <p:spPr>
              <a:xfrm>
                <a:off x="3302217" y="2738320"/>
                <a:ext cx="5220855" cy="461665"/>
              </a:xfrm>
              <a:prstGeom prst="rect">
                <a:avLst/>
              </a:prstGeom>
              <a:noFill/>
              <a:ln>
                <a:noFill/>
              </a:ln>
            </p:spPr>
            <p:txBody>
              <a:bodyPr wrap="square">
                <a:spAutoFit/>
              </a:bodyPr>
              <a:lstStyle/>
              <a:p>
                <a:r>
                  <a:rPr lang="en-US" sz="2400" dirty="0"/>
                  <a:t>Syntactic derivation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Semantic validity</a:t>
                </a:r>
              </a:p>
            </p:txBody>
          </p:sp>
        </mc:Choice>
        <mc:Fallback xmlns="">
          <p:sp>
            <p:nvSpPr>
              <p:cNvPr id="11" name="TextBox 10">
                <a:extLst>
                  <a:ext uri="{FF2B5EF4-FFF2-40B4-BE49-F238E27FC236}">
                    <a16:creationId xmlns:a16="http://schemas.microsoft.com/office/drawing/2014/main" id="{352E24E9-1C51-6637-3D41-1814B6B08C41}"/>
                  </a:ext>
                </a:extLst>
              </p:cNvPr>
              <p:cNvSpPr txBox="1">
                <a:spLocks noRot="1" noChangeAspect="1" noMove="1" noResize="1" noEditPoints="1" noAdjustHandles="1" noChangeArrowheads="1" noChangeShapeType="1" noTextEdit="1"/>
              </p:cNvSpPr>
              <p:nvPr/>
            </p:nvSpPr>
            <p:spPr>
              <a:xfrm>
                <a:off x="3302217" y="2738320"/>
                <a:ext cx="5220855" cy="461665"/>
              </a:xfrm>
              <a:prstGeom prst="rect">
                <a:avLst/>
              </a:prstGeom>
              <a:blipFill>
                <a:blip r:embed="rId2"/>
                <a:stretch>
                  <a:fillRect l="-1869" t="-10526" r="-584" b="-289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74229A-7082-AD21-48DB-E851C1E5FBBB}"/>
                  </a:ext>
                </a:extLst>
              </p:cNvPr>
              <p:cNvSpPr txBox="1"/>
              <p:nvPr/>
            </p:nvSpPr>
            <p:spPr>
              <a:xfrm>
                <a:off x="838200" y="3938720"/>
                <a:ext cx="2126674" cy="369332"/>
              </a:xfrm>
              <a:prstGeom prst="rect">
                <a:avLst/>
              </a:prstGeom>
              <a:noFill/>
              <a:ln>
                <a:noFill/>
              </a:ln>
            </p:spPr>
            <p:txBody>
              <a:bodyPr wrap="square">
                <a:spAutoFit/>
              </a:bodyPr>
              <a:lstStyle/>
              <a:p>
                <a:r>
                  <a:rPr lang="en-US" b="1" dirty="0"/>
                  <a:t>Syntactic </a:t>
                </a:r>
                <a:r>
                  <a:rPr lang="en-US" dirty="0"/>
                  <a:t>(</a:t>
                </a:r>
                <a14:m>
                  <m:oMath xmlns:m="http://schemas.openxmlformats.org/officeDocument/2006/math">
                    <m:r>
                      <a:rPr lang="en-US" i="1">
                        <a:latin typeface="Cambria Math" panose="02040503050406030204" pitchFamily="18" charset="0"/>
                      </a:rPr>
                      <m:t>𝐾𝐵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a:t>
                </a:r>
              </a:p>
            </p:txBody>
          </p:sp>
        </mc:Choice>
        <mc:Fallback xmlns="">
          <p:sp>
            <p:nvSpPr>
              <p:cNvPr id="13" name="TextBox 12">
                <a:extLst>
                  <a:ext uri="{FF2B5EF4-FFF2-40B4-BE49-F238E27FC236}">
                    <a16:creationId xmlns:a16="http://schemas.microsoft.com/office/drawing/2014/main" id="{1A74229A-7082-AD21-48DB-E851C1E5FBBB}"/>
                  </a:ext>
                </a:extLst>
              </p:cNvPr>
              <p:cNvSpPr txBox="1">
                <a:spLocks noRot="1" noChangeAspect="1" noMove="1" noResize="1" noEditPoints="1" noAdjustHandles="1" noChangeArrowheads="1" noChangeShapeType="1" noTextEdit="1"/>
              </p:cNvSpPr>
              <p:nvPr/>
            </p:nvSpPr>
            <p:spPr>
              <a:xfrm>
                <a:off x="838200" y="3938720"/>
                <a:ext cx="2126674" cy="369332"/>
              </a:xfrm>
              <a:prstGeom prst="rect">
                <a:avLst/>
              </a:prstGeom>
              <a:blipFill>
                <a:blip r:embed="rId3"/>
                <a:stretch>
                  <a:fillRect l="-2586" t="-8197" b="-24590"/>
                </a:stretch>
              </a:blipFill>
              <a:ln>
                <a:noFill/>
              </a:ln>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69BC13-878F-FB5C-A7EA-020D3B5E33A5}"/>
              </a:ext>
            </a:extLst>
          </p:cNvPr>
          <p:cNvCxnSpPr>
            <a:cxnSpLocks/>
          </p:cNvCxnSpPr>
          <p:nvPr/>
        </p:nvCxnSpPr>
        <p:spPr>
          <a:xfrm>
            <a:off x="6068291" y="3297382"/>
            <a:ext cx="0" cy="1403927"/>
          </a:xfrm>
          <a:prstGeom prst="line">
            <a:avLst/>
          </a:prstGeom>
          <a:ln w="25400">
            <a:solidFill>
              <a:schemeClr val="tx1"/>
            </a:solidFill>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D24C520E-B030-6434-475B-057C6F6B7D35}"/>
              </a:ext>
            </a:extLst>
          </p:cNvPr>
          <p:cNvSpPr txBox="1"/>
          <p:nvPr/>
        </p:nvSpPr>
        <p:spPr>
          <a:xfrm>
            <a:off x="3472874" y="3828687"/>
            <a:ext cx="2309090" cy="646331"/>
          </a:xfrm>
          <a:prstGeom prst="rect">
            <a:avLst/>
          </a:prstGeom>
          <a:noFill/>
          <a:ln>
            <a:noFill/>
          </a:ln>
        </p:spPr>
        <p:txBody>
          <a:bodyPr wrap="square">
            <a:spAutoFit/>
          </a:bodyPr>
          <a:lstStyle/>
          <a:p>
            <a:r>
              <a:rPr lang="en-US" dirty="0"/>
              <a:t>Rule application, symbol manipulation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EB13BD-916E-FC28-0B84-3CF7D0759255}"/>
                  </a:ext>
                </a:extLst>
              </p:cNvPr>
              <p:cNvSpPr txBox="1"/>
              <p:nvPr/>
            </p:nvSpPr>
            <p:spPr>
              <a:xfrm>
                <a:off x="6500091" y="3938720"/>
                <a:ext cx="2126674" cy="369332"/>
              </a:xfrm>
              <a:prstGeom prst="rect">
                <a:avLst/>
              </a:prstGeom>
              <a:noFill/>
              <a:ln>
                <a:noFill/>
              </a:ln>
            </p:spPr>
            <p:txBody>
              <a:bodyPr wrap="square">
                <a:spAutoFit/>
              </a:bodyPr>
              <a:lstStyle/>
              <a:p>
                <a:r>
                  <a:rPr lang="en-US" b="1" dirty="0"/>
                  <a:t>Semantic</a:t>
                </a:r>
                <a:r>
                  <a:rPr lang="en-US" dirty="0"/>
                  <a:t> (</a:t>
                </a:r>
                <a14:m>
                  <m:oMath xmlns:m="http://schemas.openxmlformats.org/officeDocument/2006/math">
                    <m:r>
                      <a:rPr lang="en-US" b="0" i="1">
                        <a:latin typeface="Cambria Math" panose="02040503050406030204" pitchFamily="18" charset="0"/>
                      </a:rPr>
                      <m:t>𝐾𝐵</m:t>
                    </m:r>
                    <m:r>
                      <a:rPr lang="en-US" b="0" i="1" smtClean="0">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𝜙</m:t>
                    </m:r>
                  </m:oMath>
                </a14:m>
                <a:r>
                  <a:rPr lang="en-US" dirty="0"/>
                  <a:t>):</a:t>
                </a:r>
              </a:p>
            </p:txBody>
          </p:sp>
        </mc:Choice>
        <mc:Fallback xmlns="">
          <p:sp>
            <p:nvSpPr>
              <p:cNvPr id="17" name="TextBox 16">
                <a:extLst>
                  <a:ext uri="{FF2B5EF4-FFF2-40B4-BE49-F238E27FC236}">
                    <a16:creationId xmlns:a16="http://schemas.microsoft.com/office/drawing/2014/main" id="{F5EB13BD-916E-FC28-0B84-3CF7D0759255}"/>
                  </a:ext>
                </a:extLst>
              </p:cNvPr>
              <p:cNvSpPr txBox="1">
                <a:spLocks noRot="1" noChangeAspect="1" noMove="1" noResize="1" noEditPoints="1" noAdjustHandles="1" noChangeArrowheads="1" noChangeShapeType="1" noTextEdit="1"/>
              </p:cNvSpPr>
              <p:nvPr/>
            </p:nvSpPr>
            <p:spPr>
              <a:xfrm>
                <a:off x="6500091" y="3938720"/>
                <a:ext cx="2126674" cy="369332"/>
              </a:xfrm>
              <a:prstGeom prst="rect">
                <a:avLst/>
              </a:prstGeom>
              <a:blipFill>
                <a:blip r:embed="rId4"/>
                <a:stretch>
                  <a:fillRect l="-2292" t="-8197" r="-287" b="-24590"/>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CE7010E1-E380-ADAA-BEED-A8C391A6A282}"/>
              </a:ext>
            </a:extLst>
          </p:cNvPr>
          <p:cNvSpPr txBox="1"/>
          <p:nvPr/>
        </p:nvSpPr>
        <p:spPr>
          <a:xfrm>
            <a:off x="9134765" y="3828687"/>
            <a:ext cx="2724726" cy="646331"/>
          </a:xfrm>
          <a:prstGeom prst="rect">
            <a:avLst/>
          </a:prstGeom>
          <a:noFill/>
          <a:ln>
            <a:noFill/>
          </a:ln>
        </p:spPr>
        <p:txBody>
          <a:bodyPr wrap="square">
            <a:spAutoFit/>
          </a:bodyPr>
          <a:lstStyle/>
          <a:p>
            <a:r>
              <a:rPr lang="en-US" dirty="0"/>
              <a:t>Truth-based reasoning about logical relationships</a:t>
            </a:r>
          </a:p>
        </p:txBody>
      </p:sp>
      <p:sp>
        <p:nvSpPr>
          <p:cNvPr id="20" name="TextBox 19">
            <a:extLst>
              <a:ext uri="{FF2B5EF4-FFF2-40B4-BE49-F238E27FC236}">
                <a16:creationId xmlns:a16="http://schemas.microsoft.com/office/drawing/2014/main" id="{C33BB852-71B0-F78F-BA73-4BFF24EAF66C}"/>
              </a:ext>
            </a:extLst>
          </p:cNvPr>
          <p:cNvSpPr txBox="1"/>
          <p:nvPr/>
        </p:nvSpPr>
        <p:spPr>
          <a:xfrm>
            <a:off x="2550068" y="5570605"/>
            <a:ext cx="6725150" cy="830997"/>
          </a:xfrm>
          <a:prstGeom prst="rect">
            <a:avLst/>
          </a:prstGeom>
          <a:noFill/>
          <a:ln>
            <a:noFill/>
          </a:ln>
        </p:spPr>
        <p:txBody>
          <a:bodyPr wrap="square">
            <a:spAutoFit/>
          </a:bodyPr>
          <a:lstStyle/>
          <a:p>
            <a:pPr algn="ctr"/>
            <a:r>
              <a:rPr lang="en-US" sz="2400" dirty="0">
                <a:solidFill>
                  <a:srgbClr val="1306BA"/>
                </a:solidFill>
              </a:rPr>
              <a:t>In a sound and complete system, both approaches always give the same answer.</a:t>
            </a:r>
          </a:p>
        </p:txBody>
      </p:sp>
    </p:spTree>
    <p:extLst>
      <p:ext uri="{BB962C8B-B14F-4D97-AF65-F5344CB8AC3E}">
        <p14:creationId xmlns:p14="http://schemas.microsoft.com/office/powerpoint/2010/main" val="3506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P spid="17" grpId="0"/>
      <p:bldP spid="18"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B6472-608B-D599-744C-2FC156B76FDC}"/>
            </a:ext>
          </a:extLst>
        </p:cNvPr>
        <p:cNvGrpSpPr/>
        <p:nvPr/>
      </p:nvGrpSpPr>
      <p:grpSpPr>
        <a:xfrm>
          <a:off x="0" y="0"/>
          <a:ext cx="0" cy="0"/>
          <a:chOff x="0" y="0"/>
          <a:chExt cx="0" cy="0"/>
        </a:xfrm>
      </p:grpSpPr>
      <p:sp>
        <p:nvSpPr>
          <p:cNvPr id="10" name="Title 12">
            <a:extLst>
              <a:ext uri="{FF2B5EF4-FFF2-40B4-BE49-F238E27FC236}">
                <a16:creationId xmlns:a16="http://schemas.microsoft.com/office/drawing/2014/main" id="{EF5509DD-C23D-82C7-D454-2279EF2D8B2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Soundness (of Propositional Logic)</a:t>
            </a:r>
          </a:p>
        </p:txBody>
      </p:sp>
      <p:sp>
        <p:nvSpPr>
          <p:cNvPr id="7" name="TextBox 6">
            <a:extLst>
              <a:ext uri="{FF2B5EF4-FFF2-40B4-BE49-F238E27FC236}">
                <a16:creationId xmlns:a16="http://schemas.microsoft.com/office/drawing/2014/main" id="{BE03A892-36CA-4581-0BB3-76FD4CA1FC9D}"/>
              </a:ext>
            </a:extLst>
          </p:cNvPr>
          <p:cNvSpPr txBox="1"/>
          <p:nvPr/>
        </p:nvSpPr>
        <p:spPr>
          <a:xfrm>
            <a:off x="5857295" y="945200"/>
            <a:ext cx="4026935" cy="677108"/>
          </a:xfrm>
          <a:prstGeom prst="rect">
            <a:avLst/>
          </a:prstGeom>
          <a:noFill/>
          <a:ln w="25400">
            <a:solidFill>
              <a:schemeClr val="tx1"/>
            </a:solidFill>
            <a:prstDash val="dash"/>
          </a:ln>
        </p:spPr>
        <p:txBody>
          <a:bodyPr wrap="square">
            <a:spAutoFit/>
          </a:bodyPr>
          <a:lstStyle/>
          <a:p>
            <a:r>
              <a:rPr lang="en-US" sz="2000" b="1" i="1" dirty="0"/>
              <a:t>Definition.</a:t>
            </a:r>
            <a:r>
              <a:rPr lang="en-US" sz="2000" dirty="0"/>
              <a:t> An argument is </a:t>
            </a:r>
            <a:r>
              <a:rPr lang="en-US" b="1" i="1" dirty="0"/>
              <a:t>sound</a:t>
            </a:r>
            <a:r>
              <a:rPr lang="en-US" dirty="0"/>
              <a:t> if it is valid </a:t>
            </a:r>
            <a:r>
              <a:rPr lang="en-US" i="1" dirty="0"/>
              <a:t>and</a:t>
            </a:r>
            <a:r>
              <a:rPr lang="en-US" dirty="0"/>
              <a:t> all premises are actually true.</a:t>
            </a:r>
          </a:p>
        </p:txBody>
      </p:sp>
      <p:sp>
        <p:nvSpPr>
          <p:cNvPr id="12" name="TextBox 11">
            <a:extLst>
              <a:ext uri="{FF2B5EF4-FFF2-40B4-BE49-F238E27FC236}">
                <a16:creationId xmlns:a16="http://schemas.microsoft.com/office/drawing/2014/main" id="{6CF2342B-6ACD-CC07-1553-80B5728ECD08}"/>
              </a:ext>
            </a:extLst>
          </p:cNvPr>
          <p:cNvSpPr txBox="1"/>
          <p:nvPr/>
        </p:nvSpPr>
        <p:spPr>
          <a:xfrm>
            <a:off x="2652276" y="1083699"/>
            <a:ext cx="2538561" cy="400110"/>
          </a:xfrm>
          <a:prstGeom prst="rect">
            <a:avLst/>
          </a:prstGeom>
          <a:noFill/>
          <a:ln w="25400">
            <a:noFill/>
          </a:ln>
        </p:spPr>
        <p:txBody>
          <a:bodyPr wrap="square">
            <a:spAutoFit/>
          </a:bodyPr>
          <a:lstStyle/>
          <a:p>
            <a:r>
              <a:rPr lang="en-US" sz="2000" i="1" dirty="0"/>
              <a:t>Our general definition:</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57DB314-D006-2BEF-B81C-9F6D63DD2F8C}"/>
                  </a:ext>
                </a:extLst>
              </p:cNvPr>
              <p:cNvSpPr txBox="1"/>
              <p:nvPr/>
            </p:nvSpPr>
            <p:spPr>
              <a:xfrm>
                <a:off x="906604" y="3227650"/>
                <a:ext cx="10574196" cy="1015663"/>
              </a:xfrm>
              <a:prstGeom prst="rect">
                <a:avLst/>
              </a:prstGeom>
              <a:noFill/>
              <a:ln w="25400">
                <a:solidFill>
                  <a:schemeClr val="tx1"/>
                </a:solidFill>
              </a:ln>
            </p:spPr>
            <p:txBody>
              <a:bodyPr wrap="square">
                <a:spAutoFit/>
              </a:bodyPr>
              <a:lstStyle/>
              <a:p>
                <a:r>
                  <a:rPr lang="en-US" sz="2000" b="1" i="1" dirty="0"/>
                  <a:t>Definition. </a:t>
                </a:r>
                <a:r>
                  <a:rPr lang="en-US" sz="2000" dirty="0"/>
                  <a:t>An inference system is </a:t>
                </a:r>
                <a:r>
                  <a:rPr lang="en-US" sz="2000" b="1" i="1" dirty="0"/>
                  <a:t>sound</a:t>
                </a:r>
                <a:r>
                  <a:rPr lang="en-US" sz="2000" dirty="0"/>
                  <a:t> if and only if for all knowledge bases </a:t>
                </a:r>
                <a14:m>
                  <m:oMath xmlns:m="http://schemas.openxmlformats.org/officeDocument/2006/math">
                    <m:r>
                      <a:rPr lang="en-US" sz="2000" b="0" i="1" smtClean="0">
                        <a:latin typeface="Cambria Math" panose="02040503050406030204" pitchFamily="18" charset="0"/>
                      </a:rPr>
                      <m:t>𝐾𝐵</m:t>
                    </m:r>
                  </m:oMath>
                </a14:m>
                <a:r>
                  <a:rPr lang="en-US" sz="2000" dirty="0"/>
                  <a:t> and all sentences </a:t>
                </a:r>
                <a14:m>
                  <m:oMath xmlns:m="http://schemas.openxmlformats.org/officeDocument/2006/math">
                    <m:r>
                      <a:rPr lang="en-US" sz="2000" b="0" i="1" smtClean="0">
                        <a:latin typeface="Cambria Math" panose="02040503050406030204" pitchFamily="18" charset="0"/>
                      </a:rPr>
                      <m:t>𝜙</m:t>
                    </m:r>
                  </m:oMath>
                </a14:m>
                <a:r>
                  <a:rPr lang="en-US" sz="2000" dirty="0"/>
                  <a:t>,</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𝐾𝐵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𝐾𝐵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oMath>
                  </m:oMathPara>
                </a14:m>
                <a:endParaRPr lang="en-US" sz="2000" dirty="0"/>
              </a:p>
            </p:txBody>
          </p:sp>
        </mc:Choice>
        <mc:Fallback xmlns="">
          <p:sp>
            <p:nvSpPr>
              <p:cNvPr id="13" name="TextBox 12">
                <a:extLst>
                  <a:ext uri="{FF2B5EF4-FFF2-40B4-BE49-F238E27FC236}">
                    <a16:creationId xmlns:a16="http://schemas.microsoft.com/office/drawing/2014/main" id="{B57DB314-D006-2BEF-B81C-9F6D63DD2F8C}"/>
                  </a:ext>
                </a:extLst>
              </p:cNvPr>
              <p:cNvSpPr txBox="1">
                <a:spLocks noRot="1" noChangeAspect="1" noMove="1" noResize="1" noEditPoints="1" noAdjustHandles="1" noChangeArrowheads="1" noChangeShapeType="1" noTextEdit="1"/>
              </p:cNvSpPr>
              <p:nvPr/>
            </p:nvSpPr>
            <p:spPr>
              <a:xfrm>
                <a:off x="906604" y="3227650"/>
                <a:ext cx="10574196" cy="1015663"/>
              </a:xfrm>
              <a:prstGeom prst="rect">
                <a:avLst/>
              </a:prstGeom>
              <a:blipFill>
                <a:blip r:embed="rId2"/>
                <a:stretch>
                  <a:fillRect l="-518" t="-1754" b="-3509"/>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2F6621E-FC49-9507-A802-DE62BF989959}"/>
                  </a:ext>
                </a:extLst>
              </p:cNvPr>
              <p:cNvSpPr txBox="1"/>
              <p:nvPr/>
            </p:nvSpPr>
            <p:spPr>
              <a:xfrm>
                <a:off x="1811045" y="4533109"/>
                <a:ext cx="8765309" cy="369332"/>
              </a:xfrm>
              <a:prstGeom prst="rect">
                <a:avLst/>
              </a:prstGeom>
              <a:noFill/>
              <a:ln>
                <a:solidFill>
                  <a:schemeClr val="bg2"/>
                </a:solidFill>
              </a:ln>
            </p:spPr>
            <p:txBody>
              <a:bodyPr wrap="square">
                <a:spAutoFit/>
              </a:bodyPr>
              <a:lstStyle/>
              <a:p>
                <a:r>
                  <a:rPr lang="en-US" dirty="0"/>
                  <a:t>(If </a:t>
                </a:r>
                <a14:m>
                  <m:oMath xmlns:m="http://schemas.openxmlformats.org/officeDocument/2006/math">
                    <m:r>
                      <a:rPr lang="en-US" b="0" i="1" smtClean="0">
                        <a:latin typeface="Cambria Math" panose="02040503050406030204" pitchFamily="18" charset="0"/>
                      </a:rPr>
                      <m:t>𝜙</m:t>
                    </m:r>
                  </m:oMath>
                </a14:m>
                <a:r>
                  <a:rPr lang="en-US" dirty="0"/>
                  <a:t> is derivable from </a:t>
                </a:r>
                <a14:m>
                  <m:oMath xmlns:m="http://schemas.openxmlformats.org/officeDocument/2006/math">
                    <m:r>
                      <a:rPr lang="en-US" i="1" dirty="0" smtClean="0">
                        <a:latin typeface="Cambria Math" panose="02040503050406030204" pitchFamily="18" charset="0"/>
                      </a:rPr>
                      <m:t>𝐾𝐵</m:t>
                    </m:r>
                  </m:oMath>
                </a14:m>
                <a:r>
                  <a:rPr lang="en-US" dirty="0"/>
                  <a:t> using the inference rules, then </a:t>
                </a:r>
                <a14:m>
                  <m:oMath xmlns:m="http://schemas.openxmlformats.org/officeDocument/2006/math">
                    <m:r>
                      <a:rPr lang="en-US" b="0" i="1" dirty="0" smtClean="0">
                        <a:latin typeface="Cambria Math" panose="02040503050406030204" pitchFamily="18" charset="0"/>
                      </a:rPr>
                      <m:t>𝜙</m:t>
                    </m:r>
                  </m:oMath>
                </a14:m>
                <a:r>
                  <a:rPr lang="en-US" dirty="0"/>
                  <a:t> is semantically entailed by </a:t>
                </a:r>
                <a14:m>
                  <m:oMath xmlns:m="http://schemas.openxmlformats.org/officeDocument/2006/math">
                    <m:r>
                      <a:rPr lang="en-US" i="1" dirty="0" smtClean="0">
                        <a:latin typeface="Cambria Math" panose="02040503050406030204" pitchFamily="18" charset="0"/>
                      </a:rPr>
                      <m:t>𝐾𝐵</m:t>
                    </m:r>
                  </m:oMath>
                </a14:m>
                <a:r>
                  <a:rPr lang="en-US" dirty="0"/>
                  <a:t>.)</a:t>
                </a:r>
              </a:p>
            </p:txBody>
          </p:sp>
        </mc:Choice>
        <mc:Fallback xmlns="">
          <p:sp>
            <p:nvSpPr>
              <p:cNvPr id="16" name="TextBox 15">
                <a:extLst>
                  <a:ext uri="{FF2B5EF4-FFF2-40B4-BE49-F238E27FC236}">
                    <a16:creationId xmlns:a16="http://schemas.microsoft.com/office/drawing/2014/main" id="{D2F6621E-FC49-9507-A802-DE62BF989959}"/>
                  </a:ext>
                </a:extLst>
              </p:cNvPr>
              <p:cNvSpPr txBox="1">
                <a:spLocks noRot="1" noChangeAspect="1" noMove="1" noResize="1" noEditPoints="1" noAdjustHandles="1" noChangeArrowheads="1" noChangeShapeType="1" noTextEdit="1"/>
              </p:cNvSpPr>
              <p:nvPr/>
            </p:nvSpPr>
            <p:spPr>
              <a:xfrm>
                <a:off x="1811045" y="4533109"/>
                <a:ext cx="8765309" cy="369332"/>
              </a:xfrm>
              <a:prstGeom prst="rect">
                <a:avLst/>
              </a:prstGeom>
              <a:blipFill>
                <a:blip r:embed="rId3"/>
                <a:stretch>
                  <a:fillRect l="-486" t="-8065" b="-24194"/>
                </a:stretch>
              </a:blipFill>
              <a:ln>
                <a:solidFill>
                  <a:schemeClr val="bg2"/>
                </a:solid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EF4C125F-BE6B-C9D5-D57A-D531F5394246}"/>
              </a:ext>
            </a:extLst>
          </p:cNvPr>
          <p:cNvSpPr txBox="1"/>
          <p:nvPr/>
        </p:nvSpPr>
        <p:spPr>
          <a:xfrm>
            <a:off x="906603" y="1968357"/>
            <a:ext cx="10574195" cy="646331"/>
          </a:xfrm>
          <a:prstGeom prst="rect">
            <a:avLst/>
          </a:prstGeom>
          <a:noFill/>
          <a:ln>
            <a:noFill/>
          </a:ln>
        </p:spPr>
        <p:txBody>
          <a:bodyPr wrap="square">
            <a:spAutoFit/>
          </a:bodyPr>
          <a:lstStyle/>
          <a:p>
            <a:r>
              <a:rPr lang="en-US" dirty="0"/>
              <a:t>Soundness is a guarantee that our inference system never leads us astray: every derivable conclusion is logically valid.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C4A2E48-3E2E-B28E-A87B-9A37EEBAD73C}"/>
                  </a:ext>
                </a:extLst>
              </p:cNvPr>
              <p:cNvSpPr txBox="1"/>
              <p:nvPr/>
            </p:nvSpPr>
            <p:spPr>
              <a:xfrm>
                <a:off x="906602" y="5543468"/>
                <a:ext cx="9373471" cy="369332"/>
              </a:xfrm>
              <a:prstGeom prst="rect">
                <a:avLst/>
              </a:prstGeom>
              <a:noFill/>
              <a:ln>
                <a:solidFill>
                  <a:schemeClr val="bg2"/>
                </a:solidFill>
              </a:ln>
            </p:spPr>
            <p:txBody>
              <a:bodyPr wrap="square">
                <a:spAutoFit/>
              </a:bodyPr>
              <a:lstStyle/>
              <a:p>
                <a:r>
                  <a:rPr lang="en-US" dirty="0"/>
                  <a:t>Without a sound inference system, we cannot trust our proofs since we might derive </a:t>
                </a:r>
                <a14:m>
                  <m:oMath xmlns:m="http://schemas.openxmlformats.org/officeDocument/2006/math">
                    <m:r>
                      <a:rPr lang="en-US" b="0" i="1" smtClean="0">
                        <a:latin typeface="Cambria Math" panose="02040503050406030204" pitchFamily="18" charset="0"/>
                      </a:rPr>
                      <m:t>𝜙</m:t>
                    </m:r>
                  </m:oMath>
                </a14:m>
                <a:r>
                  <a:rPr lang="en-US" dirty="0"/>
                  <a:t> from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𝜙</m:t>
                    </m:r>
                  </m:oMath>
                </a14:m>
                <a:r>
                  <a:rPr lang="en-US" dirty="0"/>
                  <a:t>.</a:t>
                </a:r>
              </a:p>
            </p:txBody>
          </p:sp>
        </mc:Choice>
        <mc:Fallback xmlns="">
          <p:sp>
            <p:nvSpPr>
              <p:cNvPr id="19" name="TextBox 18">
                <a:extLst>
                  <a:ext uri="{FF2B5EF4-FFF2-40B4-BE49-F238E27FC236}">
                    <a16:creationId xmlns:a16="http://schemas.microsoft.com/office/drawing/2014/main" id="{BC4A2E48-3E2E-B28E-A87B-9A37EEBAD73C}"/>
                  </a:ext>
                </a:extLst>
              </p:cNvPr>
              <p:cNvSpPr txBox="1">
                <a:spLocks noRot="1" noChangeAspect="1" noMove="1" noResize="1" noEditPoints="1" noAdjustHandles="1" noChangeArrowheads="1" noChangeShapeType="1" noTextEdit="1"/>
              </p:cNvSpPr>
              <p:nvPr/>
            </p:nvSpPr>
            <p:spPr>
              <a:xfrm>
                <a:off x="906602" y="5543468"/>
                <a:ext cx="9373471" cy="369332"/>
              </a:xfrm>
              <a:prstGeom prst="rect">
                <a:avLst/>
              </a:prstGeom>
              <a:blipFill>
                <a:blip r:embed="rId4"/>
                <a:stretch>
                  <a:fillRect l="-520" t="-6349" b="-22222"/>
                </a:stretch>
              </a:blipFill>
              <a:ln>
                <a:solidFill>
                  <a:schemeClr val="bg2"/>
                </a:solidFill>
              </a:ln>
            </p:spPr>
            <p:txBody>
              <a:bodyPr/>
              <a:lstStyle/>
              <a:p>
                <a:r>
                  <a:rPr lang="en-US">
                    <a:noFill/>
                  </a:rPr>
                  <a:t> </a:t>
                </a:r>
              </a:p>
            </p:txBody>
          </p:sp>
        </mc:Fallback>
      </mc:AlternateContent>
    </p:spTree>
    <p:extLst>
      <p:ext uri="{BB962C8B-B14F-4D97-AF65-F5344CB8AC3E}">
        <p14:creationId xmlns:p14="http://schemas.microsoft.com/office/powerpoint/2010/main" val="323187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F6CA1-DD79-9387-8F05-88678E9DB90F}"/>
            </a:ext>
          </a:extLst>
        </p:cNvPr>
        <p:cNvGrpSpPr/>
        <p:nvPr/>
      </p:nvGrpSpPr>
      <p:grpSpPr>
        <a:xfrm>
          <a:off x="0" y="0"/>
          <a:ext cx="0" cy="0"/>
          <a:chOff x="0" y="0"/>
          <a:chExt cx="0" cy="0"/>
        </a:xfrm>
      </p:grpSpPr>
      <p:sp>
        <p:nvSpPr>
          <p:cNvPr id="10" name="Title 12">
            <a:extLst>
              <a:ext uri="{FF2B5EF4-FFF2-40B4-BE49-F238E27FC236}">
                <a16:creationId xmlns:a16="http://schemas.microsoft.com/office/drawing/2014/main" id="{BD698C50-F2BF-5C82-174E-EE3FA444662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Not Sound</a:t>
            </a:r>
          </a:p>
        </p:txBody>
      </p:sp>
      <p:sp>
        <p:nvSpPr>
          <p:cNvPr id="12" name="TextBox 11">
            <a:extLst>
              <a:ext uri="{FF2B5EF4-FFF2-40B4-BE49-F238E27FC236}">
                <a16:creationId xmlns:a16="http://schemas.microsoft.com/office/drawing/2014/main" id="{C4388563-C65D-D314-873F-21A348D9A9BD}"/>
              </a:ext>
            </a:extLst>
          </p:cNvPr>
          <p:cNvSpPr txBox="1"/>
          <p:nvPr/>
        </p:nvSpPr>
        <p:spPr>
          <a:xfrm>
            <a:off x="813451" y="861797"/>
            <a:ext cx="4165166" cy="646331"/>
          </a:xfrm>
          <a:prstGeom prst="rect">
            <a:avLst/>
          </a:prstGeom>
          <a:noFill/>
          <a:ln w="25400">
            <a:noFill/>
          </a:ln>
        </p:spPr>
        <p:txBody>
          <a:bodyPr wrap="square">
            <a:spAutoFit/>
          </a:bodyPr>
          <a:lstStyle/>
          <a:p>
            <a:r>
              <a:rPr lang="en-US" dirty="0"/>
              <a:t>Suppose we accidentally design a system that includes an </a:t>
            </a:r>
            <a:r>
              <a:rPr lang="en-US" b="1" i="1" dirty="0">
                <a:solidFill>
                  <a:srgbClr val="1306BA"/>
                </a:solidFill>
              </a:rPr>
              <a:t>invalid rule</a:t>
            </a:r>
            <a:r>
              <a:rPr lang="en-US"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984278-556E-1300-7CD6-B3CAC41B265D}"/>
                  </a:ext>
                </a:extLst>
              </p:cNvPr>
              <p:cNvSpPr txBox="1"/>
              <p:nvPr/>
            </p:nvSpPr>
            <p:spPr>
              <a:xfrm>
                <a:off x="5764468" y="988497"/>
                <a:ext cx="3260436" cy="369332"/>
              </a:xfrm>
              <a:prstGeom prst="rect">
                <a:avLst/>
              </a:prstGeom>
              <a:noFill/>
              <a:ln>
                <a:noFill/>
              </a:ln>
            </p:spPr>
            <p:txBody>
              <a:bodyPr wrap="square">
                <a:spAutoFit/>
              </a:bodyPr>
              <a:lstStyle/>
              <a:p>
                <a:r>
                  <a:rPr lang="en-US" dirty="0"/>
                  <a:t>From </a:t>
                </a:r>
                <a14:m>
                  <m:oMath xmlns:m="http://schemas.openxmlformats.org/officeDocument/2006/math">
                    <m:r>
                      <a:rPr lang="en-US" i="1" dirty="0" smtClean="0">
                        <a:latin typeface="Cambria Math" panose="02040503050406030204" pitchFamily="18" charset="0"/>
                      </a:rPr>
                      <m:t>𝑃</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𝑄</m:t>
                    </m:r>
                  </m:oMath>
                </a14:m>
                <a:r>
                  <a:rPr lang="en-US" dirty="0"/>
                  <a:t> we can derive </a:t>
                </a:r>
                <a14:m>
                  <m:oMath xmlns:m="http://schemas.openxmlformats.org/officeDocument/2006/math">
                    <m:r>
                      <a:rPr lang="en-US" i="1" dirty="0" smtClean="0">
                        <a:latin typeface="Cambria Math" panose="02040503050406030204" pitchFamily="18" charset="0"/>
                      </a:rPr>
                      <m:t>𝑃</m:t>
                    </m:r>
                  </m:oMath>
                </a14:m>
                <a:r>
                  <a:rPr lang="en-US" dirty="0"/>
                  <a:t>.</a:t>
                </a:r>
              </a:p>
            </p:txBody>
          </p:sp>
        </mc:Choice>
        <mc:Fallback xmlns="">
          <p:sp>
            <p:nvSpPr>
              <p:cNvPr id="3" name="TextBox 2">
                <a:extLst>
                  <a:ext uri="{FF2B5EF4-FFF2-40B4-BE49-F238E27FC236}">
                    <a16:creationId xmlns:a16="http://schemas.microsoft.com/office/drawing/2014/main" id="{96984278-556E-1300-7CD6-B3CAC41B265D}"/>
                  </a:ext>
                </a:extLst>
              </p:cNvPr>
              <p:cNvSpPr txBox="1">
                <a:spLocks noRot="1" noChangeAspect="1" noMove="1" noResize="1" noEditPoints="1" noAdjustHandles="1" noChangeArrowheads="1" noChangeShapeType="1" noTextEdit="1"/>
              </p:cNvSpPr>
              <p:nvPr/>
            </p:nvSpPr>
            <p:spPr>
              <a:xfrm>
                <a:off x="5764468" y="988497"/>
                <a:ext cx="3260436" cy="369332"/>
              </a:xfrm>
              <a:prstGeom prst="rect">
                <a:avLst/>
              </a:prstGeom>
              <a:blipFill>
                <a:blip r:embed="rId2"/>
                <a:stretch>
                  <a:fillRect l="-1685"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E604D2C-EA2B-8C6B-32AB-9BFED6F3EE47}"/>
                  </a:ext>
                </a:extLst>
              </p:cNvPr>
              <p:cNvSpPr txBox="1"/>
              <p:nvPr/>
            </p:nvSpPr>
            <p:spPr>
              <a:xfrm>
                <a:off x="9303905" y="861797"/>
                <a:ext cx="1569026" cy="62805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r>
                                <a:rPr lang="en-US" i="1" dirty="0">
                                  <a:latin typeface="Cambria Math" panose="02040503050406030204" pitchFamily="18" charset="0"/>
                                </a:rPr>
                                <m:t>𝑃</m:t>
                              </m:r>
                              <m:r>
                                <a:rPr lang="en-US"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𝑄</m:t>
                              </m:r>
                            </m:e>
                          </m:d>
                        </m:num>
                        <m:den>
                          <m:r>
                            <a:rPr lang="en-US" i="1" smtClean="0">
                              <a:latin typeface="Cambria Math" panose="02040503050406030204" pitchFamily="18" charset="0"/>
                            </a:rPr>
                            <m:t>𝑃</m:t>
                          </m:r>
                        </m:den>
                      </m:f>
                    </m:oMath>
                  </m:oMathPara>
                </a14:m>
                <a:endParaRPr lang="en-US" dirty="0"/>
              </a:p>
            </p:txBody>
          </p:sp>
        </mc:Choice>
        <mc:Fallback xmlns="">
          <p:sp>
            <p:nvSpPr>
              <p:cNvPr id="4" name="TextBox 3">
                <a:extLst>
                  <a:ext uri="{FF2B5EF4-FFF2-40B4-BE49-F238E27FC236}">
                    <a16:creationId xmlns:a16="http://schemas.microsoft.com/office/drawing/2014/main" id="{5E604D2C-EA2B-8C6B-32AB-9BFED6F3EE47}"/>
                  </a:ext>
                </a:extLst>
              </p:cNvPr>
              <p:cNvSpPr txBox="1">
                <a:spLocks noRot="1" noChangeAspect="1" noMove="1" noResize="1" noEditPoints="1" noAdjustHandles="1" noChangeArrowheads="1" noChangeShapeType="1" noTextEdit="1"/>
              </p:cNvSpPr>
              <p:nvPr/>
            </p:nvSpPr>
            <p:spPr>
              <a:xfrm>
                <a:off x="9303905" y="861797"/>
                <a:ext cx="1569026" cy="62805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8A5C40-2B64-C0D2-B088-461D329E38AA}"/>
                  </a:ext>
                </a:extLst>
              </p:cNvPr>
              <p:cNvSpPr txBox="1"/>
              <p:nvPr/>
            </p:nvSpPr>
            <p:spPr>
              <a:xfrm>
                <a:off x="471489" y="1861357"/>
                <a:ext cx="5624511" cy="369332"/>
              </a:xfrm>
              <a:prstGeom prst="rect">
                <a:avLst/>
              </a:prstGeom>
              <a:noFill/>
              <a:ln w="25400">
                <a:noFill/>
              </a:ln>
            </p:spPr>
            <p:txBody>
              <a:bodyPr wrap="square">
                <a:spAutoFit/>
              </a:bodyPr>
              <a:lstStyle/>
              <a:p>
                <a:r>
                  <a:rPr lang="en-US" dirty="0"/>
                  <a:t>Consider a knowledge base </a:t>
                </a:r>
                <a14:m>
                  <m:oMath xmlns:m="http://schemas.openxmlformats.org/officeDocument/2006/math">
                    <m:r>
                      <a:rPr lang="en-US" b="0" i="1" smtClean="0">
                        <a:latin typeface="Cambria Math" panose="02040503050406030204" pitchFamily="18" charset="0"/>
                      </a:rPr>
                      <m:t>𝐾𝐵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r>
                          <a:rPr lang="en-US" b="0" i="1" dirty="0" smtClean="0">
                            <a:latin typeface="Cambria Math" panose="02040503050406030204" pitchFamily="18" charset="0"/>
                          </a:rPr>
                          <m:t>𝑅</m:t>
                        </m:r>
                        <m:r>
                          <a:rPr lang="en-US" i="1" dirty="0">
                            <a:latin typeface="Cambria Math" panose="02040503050406030204" pitchFamily="18" charset="0"/>
                            <a:ea typeface="Cambria Math" panose="02040503050406030204" pitchFamily="18" charset="0"/>
                          </a:rPr>
                          <m:t>⇒</m:t>
                        </m:r>
                        <m:d>
                          <m:dPr>
                            <m:ctrlPr>
                              <a:rPr lang="en-US"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𝑆</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𝑇</m:t>
                            </m:r>
                          </m:e>
                        </m:d>
                      </m:e>
                    </m:d>
                  </m:oMath>
                </a14:m>
                <a:r>
                  <a:rPr lang="en-US" dirty="0"/>
                  <a:t>.</a:t>
                </a:r>
              </a:p>
            </p:txBody>
          </p:sp>
        </mc:Choice>
        <mc:Fallback xmlns="">
          <p:sp>
            <p:nvSpPr>
              <p:cNvPr id="6" name="TextBox 5">
                <a:extLst>
                  <a:ext uri="{FF2B5EF4-FFF2-40B4-BE49-F238E27FC236}">
                    <a16:creationId xmlns:a16="http://schemas.microsoft.com/office/drawing/2014/main" id="{648A5C40-2B64-C0D2-B088-461D329E38AA}"/>
                  </a:ext>
                </a:extLst>
              </p:cNvPr>
              <p:cNvSpPr txBox="1">
                <a:spLocks noRot="1" noChangeAspect="1" noMove="1" noResize="1" noEditPoints="1" noAdjustHandles="1" noChangeArrowheads="1" noChangeShapeType="1" noTextEdit="1"/>
              </p:cNvSpPr>
              <p:nvPr/>
            </p:nvSpPr>
            <p:spPr>
              <a:xfrm>
                <a:off x="471489" y="1861357"/>
                <a:ext cx="5624511" cy="369332"/>
              </a:xfrm>
              <a:prstGeom prst="rect">
                <a:avLst/>
              </a:prstGeom>
              <a:blipFill>
                <a:blip r:embed="rId4"/>
                <a:stretch>
                  <a:fillRect l="-867" t="-8197" b="-24590"/>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A405D6-771A-4A3B-7DDC-636AC987E13A}"/>
                  </a:ext>
                </a:extLst>
              </p:cNvPr>
              <p:cNvSpPr txBox="1"/>
              <p:nvPr/>
            </p:nvSpPr>
            <p:spPr>
              <a:xfrm>
                <a:off x="471489" y="2399252"/>
                <a:ext cx="7259347" cy="369332"/>
              </a:xfrm>
              <a:prstGeom prst="rect">
                <a:avLst/>
              </a:prstGeom>
              <a:noFill/>
              <a:ln w="25400">
                <a:noFill/>
              </a:ln>
            </p:spPr>
            <p:txBody>
              <a:bodyPr wrap="square">
                <a:spAutoFit/>
              </a:bodyPr>
              <a:lstStyle/>
              <a:p>
                <a:r>
                  <a:rPr lang="en-US" dirty="0"/>
                  <a:t>Using modus ponens, </a:t>
                </a:r>
                <a14:m>
                  <m:oMath xmlns:m="http://schemas.openxmlformats.org/officeDocument/2006/math">
                    <m:r>
                      <a:rPr lang="en-US" b="0" i="1" smtClean="0">
                        <a:latin typeface="Cambria Math" panose="02040503050406030204" pitchFamily="18" charset="0"/>
                      </a:rPr>
                      <m:t>𝐾𝐵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r>
                          <a:rPr lang="en-US" b="0" i="1" dirty="0" smtClean="0">
                            <a:latin typeface="Cambria Math" panose="02040503050406030204" pitchFamily="18" charset="0"/>
                          </a:rPr>
                          <m:t>𝑅</m:t>
                        </m:r>
                        <m:r>
                          <a:rPr lang="en-US" i="1" dirty="0">
                            <a:latin typeface="Cambria Math" panose="02040503050406030204" pitchFamily="18" charset="0"/>
                            <a:ea typeface="Cambria Math" panose="02040503050406030204" pitchFamily="18" charset="0"/>
                          </a:rPr>
                          <m:t>⇒</m:t>
                        </m:r>
                        <m:d>
                          <m:dPr>
                            <m:ctrlPr>
                              <a:rPr lang="en-US"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𝑆</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𝑇</m:t>
                            </m:r>
                          </m:e>
                        </m:d>
                      </m:e>
                    </m:d>
                  </m:oMath>
                </a14:m>
                <a:r>
                  <a:rPr lang="en-US" dirty="0"/>
                  <a:t>, we can derive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08A405D6-771A-4A3B-7DDC-636AC987E13A}"/>
                  </a:ext>
                </a:extLst>
              </p:cNvPr>
              <p:cNvSpPr txBox="1">
                <a:spLocks noRot="1" noChangeAspect="1" noMove="1" noResize="1" noEditPoints="1" noAdjustHandles="1" noChangeArrowheads="1" noChangeShapeType="1" noTextEdit="1"/>
              </p:cNvSpPr>
              <p:nvPr/>
            </p:nvSpPr>
            <p:spPr>
              <a:xfrm>
                <a:off x="471489" y="2399252"/>
                <a:ext cx="7259347" cy="369332"/>
              </a:xfrm>
              <a:prstGeom prst="rect">
                <a:avLst/>
              </a:prstGeom>
              <a:blipFill>
                <a:blip r:embed="rId5"/>
                <a:stretch>
                  <a:fillRect l="-672" t="-10000" b="-26667"/>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9DE657-1F65-8537-6E82-7F70A708683D}"/>
                  </a:ext>
                </a:extLst>
              </p:cNvPr>
              <p:cNvSpPr txBox="1"/>
              <p:nvPr/>
            </p:nvSpPr>
            <p:spPr>
              <a:xfrm>
                <a:off x="8428761" y="2215195"/>
                <a:ext cx="1750289" cy="62991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𝑅</m:t>
                          </m:r>
                          <m:r>
                            <a:rPr lang="en-US" b="0" i="1" smtClean="0">
                              <a:latin typeface="Cambria Math" panose="02040503050406030204" pitchFamily="18" charset="0"/>
                            </a:rPr>
                            <m:t>,</m:t>
                          </m:r>
                          <m:r>
                            <a:rPr lang="en-US" i="1" dirty="0">
                              <a:latin typeface="Cambria Math" panose="02040503050406030204" pitchFamily="18" charset="0"/>
                            </a:rPr>
                            <m:t>𝑅</m:t>
                          </m:r>
                          <m:r>
                            <a:rPr lang="en-US" i="1"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𝑆</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𝑇</m:t>
                              </m:r>
                            </m:e>
                          </m:d>
                        </m:num>
                        <m:den>
                          <m:r>
                            <a:rPr lang="en-US" i="1" dirty="0">
                              <a:latin typeface="Cambria Math" panose="02040503050406030204" pitchFamily="18" charset="0"/>
                              <a:ea typeface="Cambria Math" panose="02040503050406030204" pitchFamily="18" charset="0"/>
                            </a:rPr>
                            <m:t>𝑆</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9" name="TextBox 8">
                <a:extLst>
                  <a:ext uri="{FF2B5EF4-FFF2-40B4-BE49-F238E27FC236}">
                    <a16:creationId xmlns:a16="http://schemas.microsoft.com/office/drawing/2014/main" id="{8E9DE657-1F65-8537-6E82-7F70A708683D}"/>
                  </a:ext>
                </a:extLst>
              </p:cNvPr>
              <p:cNvSpPr txBox="1">
                <a:spLocks noRot="1" noChangeAspect="1" noMove="1" noResize="1" noEditPoints="1" noAdjustHandles="1" noChangeArrowheads="1" noChangeShapeType="1" noTextEdit="1"/>
              </p:cNvSpPr>
              <p:nvPr/>
            </p:nvSpPr>
            <p:spPr>
              <a:xfrm>
                <a:off x="8428761" y="2215195"/>
                <a:ext cx="1750289" cy="629916"/>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D2D890-A8A1-4766-6D12-52028DA5C968}"/>
                  </a:ext>
                </a:extLst>
              </p:cNvPr>
              <p:cNvSpPr txBox="1"/>
              <p:nvPr/>
            </p:nvSpPr>
            <p:spPr>
              <a:xfrm>
                <a:off x="471490" y="3009169"/>
                <a:ext cx="3447368" cy="369332"/>
              </a:xfrm>
              <a:prstGeom prst="rect">
                <a:avLst/>
              </a:prstGeom>
              <a:noFill/>
              <a:ln w="25400">
                <a:noFill/>
              </a:ln>
            </p:spPr>
            <p:txBody>
              <a:bodyPr wrap="square">
                <a:spAutoFit/>
              </a:bodyPr>
              <a:lstStyle/>
              <a:p>
                <a:r>
                  <a:rPr lang="en-US" dirty="0"/>
                  <a:t>Using our </a:t>
                </a:r>
                <a:r>
                  <a:rPr lang="en-US" b="1" i="1" dirty="0">
                    <a:solidFill>
                      <a:srgbClr val="1306BA"/>
                    </a:solidFill>
                  </a:rPr>
                  <a:t>invalid rule</a:t>
                </a:r>
                <a:r>
                  <a:rPr lang="en-US" dirty="0"/>
                  <a:t>, we derive </a:t>
                </a:r>
                <a14:m>
                  <m:oMath xmlns:m="http://schemas.openxmlformats.org/officeDocument/2006/math">
                    <m:r>
                      <a:rPr lang="en-US" b="0" i="1" smtClean="0">
                        <a:latin typeface="Cambria Math" panose="02040503050406030204" pitchFamily="18" charset="0"/>
                      </a:rPr>
                      <m:t>𝑆</m:t>
                    </m:r>
                    <m:r>
                      <a:rPr lang="en-US" b="0" i="0" smtClean="0">
                        <a:latin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4AD2D890-A8A1-4766-6D12-52028DA5C968}"/>
                  </a:ext>
                </a:extLst>
              </p:cNvPr>
              <p:cNvSpPr txBox="1">
                <a:spLocks noRot="1" noChangeAspect="1" noMove="1" noResize="1" noEditPoints="1" noAdjustHandles="1" noChangeArrowheads="1" noChangeShapeType="1" noTextEdit="1"/>
              </p:cNvSpPr>
              <p:nvPr/>
            </p:nvSpPr>
            <p:spPr>
              <a:xfrm>
                <a:off x="471490" y="3009169"/>
                <a:ext cx="3447368" cy="369332"/>
              </a:xfrm>
              <a:prstGeom prst="rect">
                <a:avLst/>
              </a:prstGeom>
              <a:blipFill>
                <a:blip r:embed="rId7"/>
                <a:stretch>
                  <a:fillRect l="-1413" t="-10000" b="-26667"/>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3BBB08-979B-E978-35A9-CEC1F86259C0}"/>
                  </a:ext>
                </a:extLst>
              </p:cNvPr>
              <p:cNvSpPr txBox="1"/>
              <p:nvPr/>
            </p:nvSpPr>
            <p:spPr>
              <a:xfrm>
                <a:off x="4276437" y="3009169"/>
                <a:ext cx="1717964" cy="369332"/>
              </a:xfrm>
              <a:prstGeom prst="rect">
                <a:avLst/>
              </a:prstGeom>
              <a:noFill/>
              <a:ln w="25400">
                <a:solidFill>
                  <a:schemeClr val="tx1"/>
                </a:solidFill>
              </a:ln>
              <a:effectLst/>
            </p:spPr>
            <p:txBody>
              <a:bodyPr wrap="square">
                <a:spAutoFit/>
              </a:bodyPr>
              <a:lstStyle/>
              <a:p>
                <a:r>
                  <a:rPr lang="en-US" dirty="0"/>
                  <a:t>That is, </a:t>
                </a:r>
                <a14:m>
                  <m:oMath xmlns:m="http://schemas.openxmlformats.org/officeDocument/2006/math">
                    <m:r>
                      <a:rPr lang="en-US" b="0" i="1" smtClean="0">
                        <a:latin typeface="Cambria Math" panose="02040503050406030204" pitchFamily="18" charset="0"/>
                      </a:rPr>
                      <m:t>𝐾𝐵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a14:m>
                <a:r>
                  <a:rPr lang="en-US" dirty="0"/>
                  <a:t>.</a:t>
                </a:r>
              </a:p>
            </p:txBody>
          </p:sp>
        </mc:Choice>
        <mc:Fallback xmlns="">
          <p:sp>
            <p:nvSpPr>
              <p:cNvPr id="14" name="TextBox 13">
                <a:extLst>
                  <a:ext uri="{FF2B5EF4-FFF2-40B4-BE49-F238E27FC236}">
                    <a16:creationId xmlns:a16="http://schemas.microsoft.com/office/drawing/2014/main" id="{AA3BBB08-979B-E978-35A9-CEC1F86259C0}"/>
                  </a:ext>
                </a:extLst>
              </p:cNvPr>
              <p:cNvSpPr txBox="1">
                <a:spLocks noRot="1" noChangeAspect="1" noMove="1" noResize="1" noEditPoints="1" noAdjustHandles="1" noChangeArrowheads="1" noChangeShapeType="1" noTextEdit="1"/>
              </p:cNvSpPr>
              <p:nvPr/>
            </p:nvSpPr>
            <p:spPr>
              <a:xfrm>
                <a:off x="4276437" y="3009169"/>
                <a:ext cx="1717964" cy="369332"/>
              </a:xfrm>
              <a:prstGeom prst="rect">
                <a:avLst/>
              </a:prstGeom>
              <a:blipFill>
                <a:blip r:embed="rId8"/>
                <a:stretch>
                  <a:fillRect l="-2456" t="-6250" r="-702" b="-21875"/>
                </a:stretch>
              </a:blipFill>
              <a:ln w="25400">
                <a:solidFill>
                  <a:schemeClr val="tx1"/>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0817513-0D8C-FE6A-83DC-04E86CBFDBDB}"/>
                  </a:ext>
                </a:extLst>
              </p:cNvPr>
              <p:cNvSpPr txBox="1"/>
              <p:nvPr/>
            </p:nvSpPr>
            <p:spPr>
              <a:xfrm>
                <a:off x="6197600" y="3009169"/>
                <a:ext cx="4943151" cy="369332"/>
              </a:xfrm>
              <a:prstGeom prst="rect">
                <a:avLst/>
              </a:prstGeom>
              <a:noFill/>
              <a:ln w="25400">
                <a:noFill/>
              </a:ln>
            </p:spPr>
            <p:txBody>
              <a:bodyPr wrap="square">
                <a:spAutoFit/>
              </a:bodyPr>
              <a:lstStyle/>
              <a:p>
                <a:r>
                  <a:rPr lang="en-US" dirty="0"/>
                  <a:t>But to verify soundness, we need to show </a:t>
                </a:r>
                <a14:m>
                  <m:oMath xmlns:m="http://schemas.openxmlformats.org/officeDocument/2006/math">
                    <m:r>
                      <a:rPr lang="en-US" b="0" i="1" smtClean="0">
                        <a:latin typeface="Cambria Math" panose="02040503050406030204" pitchFamily="18" charset="0"/>
                      </a:rPr>
                      <m:t>𝐾𝐵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a14:m>
                <a:r>
                  <a:rPr lang="en-US" dirty="0"/>
                  <a:t>.</a:t>
                </a:r>
              </a:p>
            </p:txBody>
          </p:sp>
        </mc:Choice>
        <mc:Fallback xmlns="">
          <p:sp>
            <p:nvSpPr>
              <p:cNvPr id="15" name="TextBox 14">
                <a:extLst>
                  <a:ext uri="{FF2B5EF4-FFF2-40B4-BE49-F238E27FC236}">
                    <a16:creationId xmlns:a16="http://schemas.microsoft.com/office/drawing/2014/main" id="{90817513-0D8C-FE6A-83DC-04E86CBFDBDB}"/>
                  </a:ext>
                </a:extLst>
              </p:cNvPr>
              <p:cNvSpPr txBox="1">
                <a:spLocks noRot="1" noChangeAspect="1" noMove="1" noResize="1" noEditPoints="1" noAdjustHandles="1" noChangeArrowheads="1" noChangeShapeType="1" noTextEdit="1"/>
              </p:cNvSpPr>
              <p:nvPr/>
            </p:nvSpPr>
            <p:spPr>
              <a:xfrm>
                <a:off x="6197600" y="3009169"/>
                <a:ext cx="4943151" cy="369332"/>
              </a:xfrm>
              <a:prstGeom prst="rect">
                <a:avLst/>
              </a:prstGeom>
              <a:blipFill>
                <a:blip r:embed="rId9"/>
                <a:stretch>
                  <a:fillRect l="-1110" t="-10000" r="-247" b="-26667"/>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A52BC8-9C45-684C-0BDF-389FD4726417}"/>
                  </a:ext>
                </a:extLst>
              </p:cNvPr>
              <p:cNvSpPr txBox="1"/>
              <p:nvPr/>
            </p:nvSpPr>
            <p:spPr>
              <a:xfrm>
                <a:off x="471489" y="4237171"/>
                <a:ext cx="5624511" cy="369332"/>
              </a:xfrm>
              <a:prstGeom prst="rect">
                <a:avLst/>
              </a:prstGeom>
              <a:noFill/>
              <a:ln w="25400">
                <a:noFill/>
              </a:ln>
            </p:spPr>
            <p:txBody>
              <a:bodyPr wrap="square">
                <a:spAutoFit/>
              </a:bodyPr>
              <a:lstStyle/>
              <a:p>
                <a:r>
                  <a:rPr lang="en-US" dirty="0"/>
                  <a:t>Suppose </a:t>
                </a:r>
                <a14:m>
                  <m:oMath xmlns:m="http://schemas.openxmlformats.org/officeDocument/2006/math">
                    <m:r>
                      <a:rPr lang="en-US" i="1" dirty="0" smtClean="0">
                        <a:latin typeface="Cambria Math" panose="02040503050406030204" pitchFamily="18" charset="0"/>
                      </a:rPr>
                      <m:t>𝑅</m:t>
                    </m:r>
                    <m:r>
                      <a:rPr lang="en-US" b="0" i="1" dirty="0" smtClean="0">
                        <a:latin typeface="Cambria Math" panose="02040503050406030204" pitchFamily="18" charset="0"/>
                      </a:rPr>
                      <m:t>=</m:t>
                    </m:r>
                    <m:r>
                      <a:rPr lang="en-US" b="0" i="1" dirty="0" smtClean="0">
                        <a:latin typeface="Cambria Math" panose="02040503050406030204" pitchFamily="18" charset="0"/>
                      </a:rPr>
                      <m:t>𝑡𝑟𝑢𝑒</m:t>
                    </m:r>
                  </m:oMath>
                </a14:m>
                <a:r>
                  <a:rPr lang="en-US" dirty="0"/>
                  <a:t>, </a:t>
                </a:r>
                <a14:m>
                  <m:oMath xmlns:m="http://schemas.openxmlformats.org/officeDocument/2006/math">
                    <m:r>
                      <a:rPr lang="en-US"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𝑓𝑎𝑙𝑠𝑒</m:t>
                    </m:r>
                  </m:oMath>
                </a14:m>
                <a:r>
                  <a:rPr lang="en-US" dirty="0"/>
                  <a:t>, and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m:t>
                    </m:r>
                  </m:oMath>
                </a14:m>
                <a:r>
                  <a:rPr lang="en-US" dirty="0"/>
                  <a:t> Then,</a:t>
                </a:r>
              </a:p>
            </p:txBody>
          </p:sp>
        </mc:Choice>
        <mc:Fallback xmlns="">
          <p:sp>
            <p:nvSpPr>
              <p:cNvPr id="21" name="TextBox 20">
                <a:extLst>
                  <a:ext uri="{FF2B5EF4-FFF2-40B4-BE49-F238E27FC236}">
                    <a16:creationId xmlns:a16="http://schemas.microsoft.com/office/drawing/2014/main" id="{AAA52BC8-9C45-684C-0BDF-389FD4726417}"/>
                  </a:ext>
                </a:extLst>
              </p:cNvPr>
              <p:cNvSpPr txBox="1">
                <a:spLocks noRot="1" noChangeAspect="1" noMove="1" noResize="1" noEditPoints="1" noAdjustHandles="1" noChangeArrowheads="1" noChangeShapeType="1" noTextEdit="1"/>
              </p:cNvSpPr>
              <p:nvPr/>
            </p:nvSpPr>
            <p:spPr>
              <a:xfrm>
                <a:off x="471489" y="4237171"/>
                <a:ext cx="5624511" cy="369332"/>
              </a:xfrm>
              <a:prstGeom prst="rect">
                <a:avLst/>
              </a:prstGeom>
              <a:blipFill>
                <a:blip r:embed="rId10"/>
                <a:stretch>
                  <a:fillRect l="-867" t="-8197" b="-24590"/>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431784-A87A-8DC9-8C62-C07FB96C059A}"/>
                  </a:ext>
                </a:extLst>
              </p:cNvPr>
              <p:cNvSpPr txBox="1"/>
              <p:nvPr/>
            </p:nvSpPr>
            <p:spPr>
              <a:xfrm>
                <a:off x="1796689" y="4713533"/>
                <a:ext cx="1205129"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r>
                        <a:rPr lang="en-US" b="0" i="1" dirty="0" smtClean="0">
                          <a:latin typeface="Cambria Math" panose="02040503050406030204" pitchFamily="18" charset="0"/>
                        </a:rPr>
                        <m:t>=</m:t>
                      </m:r>
                      <m:r>
                        <a:rPr lang="en-US" b="0" i="1" dirty="0" smtClean="0">
                          <a:latin typeface="Cambria Math" panose="02040503050406030204" pitchFamily="18" charset="0"/>
                        </a:rPr>
                        <m:t>𝑡𝑟𝑢𝑒</m:t>
                      </m:r>
                    </m:oMath>
                  </m:oMathPara>
                </a14:m>
                <a:endParaRPr lang="en-US" dirty="0"/>
              </a:p>
            </p:txBody>
          </p:sp>
        </mc:Choice>
        <mc:Fallback xmlns="">
          <p:sp>
            <p:nvSpPr>
              <p:cNvPr id="22" name="TextBox 21">
                <a:extLst>
                  <a:ext uri="{FF2B5EF4-FFF2-40B4-BE49-F238E27FC236}">
                    <a16:creationId xmlns:a16="http://schemas.microsoft.com/office/drawing/2014/main" id="{EC431784-A87A-8DC9-8C62-C07FB96C059A}"/>
                  </a:ext>
                </a:extLst>
              </p:cNvPr>
              <p:cNvSpPr txBox="1">
                <a:spLocks noRot="1" noChangeAspect="1" noMove="1" noResize="1" noEditPoints="1" noAdjustHandles="1" noChangeArrowheads="1" noChangeShapeType="1" noTextEdit="1"/>
              </p:cNvSpPr>
              <p:nvPr/>
            </p:nvSpPr>
            <p:spPr>
              <a:xfrm>
                <a:off x="1796689" y="4713533"/>
                <a:ext cx="1205129" cy="369332"/>
              </a:xfrm>
              <a:prstGeom prst="rect">
                <a:avLst/>
              </a:prstGeom>
              <a:blipFill>
                <a:blip r:embed="rId11"/>
                <a:stretch>
                  <a:fillRect/>
                </a:stretch>
              </a:blipFill>
              <a:ln w="25400">
                <a:no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F792AC9D-5DA4-82A1-CE25-E89F9AF26663}"/>
              </a:ext>
            </a:extLst>
          </p:cNvPr>
          <p:cNvSpPr txBox="1"/>
          <p:nvPr/>
        </p:nvSpPr>
        <p:spPr>
          <a:xfrm>
            <a:off x="471489" y="3627254"/>
            <a:ext cx="8067827" cy="369332"/>
          </a:xfrm>
          <a:prstGeom prst="rect">
            <a:avLst/>
          </a:prstGeom>
          <a:noFill/>
          <a:ln w="25400">
            <a:noFill/>
          </a:ln>
        </p:spPr>
        <p:txBody>
          <a:bodyPr wrap="square">
            <a:spAutoFit/>
          </a:bodyPr>
          <a:lstStyle/>
          <a:p>
            <a:r>
              <a:rPr lang="en-US" dirty="0"/>
              <a:t>Recall, sound systems require that every inference rule preserves truth in all models. </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57F0E0D-099A-7D54-DB7C-BD44D9A5D423}"/>
                  </a:ext>
                </a:extLst>
              </p:cNvPr>
              <p:cNvSpPr txBox="1"/>
              <p:nvPr/>
            </p:nvSpPr>
            <p:spPr>
              <a:xfrm>
                <a:off x="1796689" y="5140864"/>
                <a:ext cx="1487687"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𝑆</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𝑇</m:t>
                          </m:r>
                        </m:e>
                      </m:d>
                    </m:oMath>
                  </m:oMathPara>
                </a14:m>
                <a:endParaRPr lang="en-US" dirty="0"/>
              </a:p>
            </p:txBody>
          </p:sp>
        </mc:Choice>
        <mc:Fallback xmlns="">
          <p:sp>
            <p:nvSpPr>
              <p:cNvPr id="24" name="TextBox 23">
                <a:extLst>
                  <a:ext uri="{FF2B5EF4-FFF2-40B4-BE49-F238E27FC236}">
                    <a16:creationId xmlns:a16="http://schemas.microsoft.com/office/drawing/2014/main" id="{957F0E0D-099A-7D54-DB7C-BD44D9A5D423}"/>
                  </a:ext>
                </a:extLst>
              </p:cNvPr>
              <p:cNvSpPr txBox="1">
                <a:spLocks noRot="1" noChangeAspect="1" noMove="1" noResize="1" noEditPoints="1" noAdjustHandles="1" noChangeArrowheads="1" noChangeShapeType="1" noTextEdit="1"/>
              </p:cNvSpPr>
              <p:nvPr/>
            </p:nvSpPr>
            <p:spPr>
              <a:xfrm>
                <a:off x="1796689" y="5140864"/>
                <a:ext cx="1487687" cy="369332"/>
              </a:xfrm>
              <a:prstGeom prst="rect">
                <a:avLst/>
              </a:prstGeom>
              <a:blipFill>
                <a:blip r:embed="rId12"/>
                <a:stretch>
                  <a:fillRect/>
                </a:stretch>
              </a:blipFill>
              <a:ln w="25400">
                <a:noFill/>
              </a:ln>
            </p:spPr>
            <p:txBody>
              <a:bodyPr/>
              <a:lstStyle/>
              <a:p>
                <a:r>
                  <a:rPr lang="en-US">
                    <a:noFill/>
                  </a:rPr>
                  <a:t> </a:t>
                </a:r>
              </a:p>
            </p:txBody>
          </p:sp>
        </mc:Fallback>
      </mc:AlternateContent>
      <p:pic>
        <p:nvPicPr>
          <p:cNvPr id="26" name="Graphic 25" descr="Checkmark with solid fill">
            <a:extLst>
              <a:ext uri="{FF2B5EF4-FFF2-40B4-BE49-F238E27FC236}">
                <a16:creationId xmlns:a16="http://schemas.microsoft.com/office/drawing/2014/main" id="{81128736-66C5-4FF9-66D0-AE141FCC50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9151" y="4657550"/>
            <a:ext cx="400110" cy="40011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A7C48C0-5D14-42FE-ECD8-CE758CE5F0A9}"/>
                  </a:ext>
                </a:extLst>
              </p:cNvPr>
              <p:cNvSpPr txBox="1"/>
              <p:nvPr/>
            </p:nvSpPr>
            <p:spPr>
              <a:xfrm>
                <a:off x="3660616" y="5140864"/>
                <a:ext cx="2732017"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𝑡𝑟𝑢𝑒</m:t>
                      </m:r>
                      <m:r>
                        <a:rPr lang="en-US" i="1"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𝑓𝑎𝑙𝑠𝑒</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𝑡𝑟𝑢𝑒</m:t>
                          </m:r>
                        </m:e>
                      </m:d>
                    </m:oMath>
                  </m:oMathPara>
                </a14:m>
                <a:endParaRPr lang="en-US" dirty="0"/>
              </a:p>
            </p:txBody>
          </p:sp>
        </mc:Choice>
        <mc:Fallback xmlns="">
          <p:sp>
            <p:nvSpPr>
              <p:cNvPr id="27" name="TextBox 26">
                <a:extLst>
                  <a:ext uri="{FF2B5EF4-FFF2-40B4-BE49-F238E27FC236}">
                    <a16:creationId xmlns:a16="http://schemas.microsoft.com/office/drawing/2014/main" id="{BA7C48C0-5D14-42FE-ECD8-CE758CE5F0A9}"/>
                  </a:ext>
                </a:extLst>
              </p:cNvPr>
              <p:cNvSpPr txBox="1">
                <a:spLocks noRot="1" noChangeAspect="1" noMove="1" noResize="1" noEditPoints="1" noAdjustHandles="1" noChangeArrowheads="1" noChangeShapeType="1" noTextEdit="1"/>
              </p:cNvSpPr>
              <p:nvPr/>
            </p:nvSpPr>
            <p:spPr>
              <a:xfrm>
                <a:off x="3660616" y="5140864"/>
                <a:ext cx="2732017" cy="369332"/>
              </a:xfrm>
              <a:prstGeom prst="rect">
                <a:avLst/>
              </a:prstGeom>
              <a:blipFill>
                <a:blip r:embed="rId15"/>
                <a:stretch>
                  <a:fillRect b="-13115"/>
                </a:stretch>
              </a:blipFill>
              <a:ln w="25400">
                <a:noFill/>
              </a:ln>
            </p:spPr>
            <p:txBody>
              <a:bodyPr/>
              <a:lstStyle/>
              <a:p>
                <a:r>
                  <a:rPr lang="en-US">
                    <a:noFill/>
                  </a:rPr>
                  <a:t> </a:t>
                </a:r>
              </a:p>
            </p:txBody>
          </p:sp>
        </mc:Fallback>
      </mc:AlternateContent>
      <p:pic>
        <p:nvPicPr>
          <p:cNvPr id="28" name="Graphic 27" descr="Checkmark with solid fill">
            <a:extLst>
              <a:ext uri="{FF2B5EF4-FFF2-40B4-BE49-F238E27FC236}">
                <a16:creationId xmlns:a16="http://schemas.microsoft.com/office/drawing/2014/main" id="{E4D99C34-DB06-E0B7-E928-D1087EDF721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9151" y="5133912"/>
            <a:ext cx="400110" cy="400110"/>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02A8AA-BB3C-0A09-3D2D-B814FF697B80}"/>
                  </a:ext>
                </a:extLst>
              </p:cNvPr>
              <p:cNvSpPr txBox="1"/>
              <p:nvPr/>
            </p:nvSpPr>
            <p:spPr>
              <a:xfrm>
                <a:off x="6733154" y="5140864"/>
                <a:ext cx="1695157"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𝑡𝑟𝑢𝑒</m:t>
                      </m:r>
                      <m:r>
                        <a:rPr lang="en-US" i="1" dirty="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𝑟𝑢𝑒</m:t>
                      </m:r>
                    </m:oMath>
                  </m:oMathPara>
                </a14:m>
                <a:endParaRPr lang="en-US" dirty="0"/>
              </a:p>
            </p:txBody>
          </p:sp>
        </mc:Choice>
        <mc:Fallback xmlns="">
          <p:sp>
            <p:nvSpPr>
              <p:cNvPr id="29" name="TextBox 28">
                <a:extLst>
                  <a:ext uri="{FF2B5EF4-FFF2-40B4-BE49-F238E27FC236}">
                    <a16:creationId xmlns:a16="http://schemas.microsoft.com/office/drawing/2014/main" id="{6702A8AA-BB3C-0A09-3D2D-B814FF697B80}"/>
                  </a:ext>
                </a:extLst>
              </p:cNvPr>
              <p:cNvSpPr txBox="1">
                <a:spLocks noRot="1" noChangeAspect="1" noMove="1" noResize="1" noEditPoints="1" noAdjustHandles="1" noChangeArrowheads="1" noChangeShapeType="1" noTextEdit="1"/>
              </p:cNvSpPr>
              <p:nvPr/>
            </p:nvSpPr>
            <p:spPr>
              <a:xfrm>
                <a:off x="6733154" y="5140864"/>
                <a:ext cx="1695157" cy="369332"/>
              </a:xfrm>
              <a:prstGeom prst="rect">
                <a:avLst/>
              </a:prstGeom>
              <a:blipFill>
                <a:blip r:embed="rId16"/>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55135A8-D42C-67D7-0C33-31E959A68BFB}"/>
                  </a:ext>
                </a:extLst>
              </p:cNvPr>
              <p:cNvSpPr txBox="1"/>
              <p:nvPr/>
            </p:nvSpPr>
            <p:spPr>
              <a:xfrm>
                <a:off x="6197600" y="5140864"/>
                <a:ext cx="676077"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55135A8-D42C-67D7-0C33-31E959A68BFB}"/>
                  </a:ext>
                </a:extLst>
              </p:cNvPr>
              <p:cNvSpPr txBox="1">
                <a:spLocks noRot="1" noChangeAspect="1" noMove="1" noResize="1" noEditPoints="1" noAdjustHandles="1" noChangeArrowheads="1" noChangeShapeType="1" noTextEdit="1"/>
              </p:cNvSpPr>
              <p:nvPr/>
            </p:nvSpPr>
            <p:spPr>
              <a:xfrm>
                <a:off x="6197600" y="5140864"/>
                <a:ext cx="676077" cy="369332"/>
              </a:xfrm>
              <a:prstGeom prst="rect">
                <a:avLst/>
              </a:prstGeom>
              <a:blipFill>
                <a:blip r:embed="rId17"/>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E2AA844-521E-5CEA-B149-E2B395E2CEC5}"/>
                  </a:ext>
                </a:extLst>
              </p:cNvPr>
              <p:cNvSpPr txBox="1"/>
              <p:nvPr/>
            </p:nvSpPr>
            <p:spPr>
              <a:xfrm>
                <a:off x="8929617" y="5140864"/>
                <a:ext cx="792881"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𝑡𝑟𝑢</m:t>
                      </m:r>
                      <m:r>
                        <a:rPr lang="en-US" b="0" i="1" dirty="0" smtClean="0">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31" name="TextBox 30">
                <a:extLst>
                  <a:ext uri="{FF2B5EF4-FFF2-40B4-BE49-F238E27FC236}">
                    <a16:creationId xmlns:a16="http://schemas.microsoft.com/office/drawing/2014/main" id="{6E2AA844-521E-5CEA-B149-E2B395E2CEC5}"/>
                  </a:ext>
                </a:extLst>
              </p:cNvPr>
              <p:cNvSpPr txBox="1">
                <a:spLocks noRot="1" noChangeAspect="1" noMove="1" noResize="1" noEditPoints="1" noAdjustHandles="1" noChangeArrowheads="1" noChangeShapeType="1" noTextEdit="1"/>
              </p:cNvSpPr>
              <p:nvPr/>
            </p:nvSpPr>
            <p:spPr>
              <a:xfrm>
                <a:off x="8929617" y="5140864"/>
                <a:ext cx="792881" cy="369332"/>
              </a:xfrm>
              <a:prstGeom prst="rect">
                <a:avLst/>
              </a:prstGeom>
              <a:blipFill>
                <a:blip r:embed="rId18"/>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237DD3F-5DEE-6F8B-9761-ED45DF049DF1}"/>
                  </a:ext>
                </a:extLst>
              </p:cNvPr>
              <p:cNvSpPr txBox="1"/>
              <p:nvPr/>
            </p:nvSpPr>
            <p:spPr>
              <a:xfrm>
                <a:off x="8253540" y="5140864"/>
                <a:ext cx="676077"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A237DD3F-5DEE-6F8B-9761-ED45DF049DF1}"/>
                  </a:ext>
                </a:extLst>
              </p:cNvPr>
              <p:cNvSpPr txBox="1">
                <a:spLocks noRot="1" noChangeAspect="1" noMove="1" noResize="1" noEditPoints="1" noAdjustHandles="1" noChangeArrowheads="1" noChangeShapeType="1" noTextEdit="1"/>
              </p:cNvSpPr>
              <p:nvPr/>
            </p:nvSpPr>
            <p:spPr>
              <a:xfrm>
                <a:off x="8253540" y="5140864"/>
                <a:ext cx="676077" cy="369332"/>
              </a:xfrm>
              <a:prstGeom prst="rect">
                <a:avLst/>
              </a:prstGeom>
              <a:blipFill>
                <a:blip r:embed="rId19"/>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B545698-54A2-6141-8DC8-2D61FFDB9B2B}"/>
                  </a:ext>
                </a:extLst>
              </p:cNvPr>
              <p:cNvSpPr txBox="1"/>
              <p:nvPr/>
            </p:nvSpPr>
            <p:spPr>
              <a:xfrm>
                <a:off x="1796690" y="5617226"/>
                <a:ext cx="784590"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𝑆</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35" name="TextBox 34">
                <a:extLst>
                  <a:ext uri="{FF2B5EF4-FFF2-40B4-BE49-F238E27FC236}">
                    <a16:creationId xmlns:a16="http://schemas.microsoft.com/office/drawing/2014/main" id="{EB545698-54A2-6141-8DC8-2D61FFDB9B2B}"/>
                  </a:ext>
                </a:extLst>
              </p:cNvPr>
              <p:cNvSpPr txBox="1">
                <a:spLocks noRot="1" noChangeAspect="1" noMove="1" noResize="1" noEditPoints="1" noAdjustHandles="1" noChangeArrowheads="1" noChangeShapeType="1" noTextEdit="1"/>
              </p:cNvSpPr>
              <p:nvPr/>
            </p:nvSpPr>
            <p:spPr>
              <a:xfrm>
                <a:off x="1796690" y="5617226"/>
                <a:ext cx="784590" cy="369332"/>
              </a:xfrm>
              <a:prstGeom prst="rect">
                <a:avLst/>
              </a:prstGeom>
              <a:blipFill>
                <a:blip r:embed="rId20"/>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7B8E131-3B92-E7D9-4927-C1C3A87AB1DE}"/>
                  </a:ext>
                </a:extLst>
              </p:cNvPr>
              <p:cNvSpPr txBox="1"/>
              <p:nvPr/>
            </p:nvSpPr>
            <p:spPr>
              <a:xfrm>
                <a:off x="3660616" y="5617226"/>
                <a:ext cx="2732017"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𝑓𝑎𝑙𝑠𝑒</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𝑡𝑟𝑢𝑒</m:t>
                      </m:r>
                    </m:oMath>
                  </m:oMathPara>
                </a14:m>
                <a:endParaRPr lang="en-US" dirty="0"/>
              </a:p>
            </p:txBody>
          </p:sp>
        </mc:Choice>
        <mc:Fallback xmlns="">
          <p:sp>
            <p:nvSpPr>
              <p:cNvPr id="36" name="TextBox 35">
                <a:extLst>
                  <a:ext uri="{FF2B5EF4-FFF2-40B4-BE49-F238E27FC236}">
                    <a16:creationId xmlns:a16="http://schemas.microsoft.com/office/drawing/2014/main" id="{87B8E131-3B92-E7D9-4927-C1C3A87AB1DE}"/>
                  </a:ext>
                </a:extLst>
              </p:cNvPr>
              <p:cNvSpPr txBox="1">
                <a:spLocks noRot="1" noChangeAspect="1" noMove="1" noResize="1" noEditPoints="1" noAdjustHandles="1" noChangeArrowheads="1" noChangeShapeType="1" noTextEdit="1"/>
              </p:cNvSpPr>
              <p:nvPr/>
            </p:nvSpPr>
            <p:spPr>
              <a:xfrm>
                <a:off x="3660616" y="5617226"/>
                <a:ext cx="2732017" cy="369332"/>
              </a:xfrm>
              <a:prstGeom prst="rect">
                <a:avLst/>
              </a:prstGeom>
              <a:blipFill>
                <a:blip r:embed="rId21"/>
                <a:stretch>
                  <a:fillRect b="-13115"/>
                </a:stretch>
              </a:blipFill>
              <a:ln w="25400">
                <a:noFill/>
              </a:ln>
            </p:spPr>
            <p:txBody>
              <a:bodyPr/>
              <a:lstStyle/>
              <a:p>
                <a:r>
                  <a:rPr lang="en-US">
                    <a:noFill/>
                  </a:rPr>
                  <a:t> </a:t>
                </a:r>
              </a:p>
            </p:txBody>
          </p:sp>
        </mc:Fallback>
      </mc:AlternateContent>
      <p:pic>
        <p:nvPicPr>
          <p:cNvPr id="37" name="Graphic 36" descr="Checkmark with solid fill">
            <a:extLst>
              <a:ext uri="{FF2B5EF4-FFF2-40B4-BE49-F238E27FC236}">
                <a16:creationId xmlns:a16="http://schemas.microsoft.com/office/drawing/2014/main" id="{EC6B35D1-87B6-E2A2-74AB-682250D90C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9151" y="5610274"/>
            <a:ext cx="400110" cy="400110"/>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515CC31-0D44-F711-F38C-1F5FDBC103EE}"/>
                  </a:ext>
                </a:extLst>
              </p:cNvPr>
              <p:cNvSpPr txBox="1"/>
              <p:nvPr/>
            </p:nvSpPr>
            <p:spPr>
              <a:xfrm>
                <a:off x="6733154" y="5617226"/>
                <a:ext cx="1695157"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𝑡𝑟𝑢𝑒</m:t>
                      </m:r>
                    </m:oMath>
                  </m:oMathPara>
                </a14:m>
                <a:endParaRPr lang="en-US" dirty="0"/>
              </a:p>
            </p:txBody>
          </p:sp>
        </mc:Choice>
        <mc:Fallback xmlns="">
          <p:sp>
            <p:nvSpPr>
              <p:cNvPr id="38" name="TextBox 37">
                <a:extLst>
                  <a:ext uri="{FF2B5EF4-FFF2-40B4-BE49-F238E27FC236}">
                    <a16:creationId xmlns:a16="http://schemas.microsoft.com/office/drawing/2014/main" id="{B515CC31-0D44-F711-F38C-1F5FDBC103EE}"/>
                  </a:ext>
                </a:extLst>
              </p:cNvPr>
              <p:cNvSpPr txBox="1">
                <a:spLocks noRot="1" noChangeAspect="1" noMove="1" noResize="1" noEditPoints="1" noAdjustHandles="1" noChangeArrowheads="1" noChangeShapeType="1" noTextEdit="1"/>
              </p:cNvSpPr>
              <p:nvPr/>
            </p:nvSpPr>
            <p:spPr>
              <a:xfrm>
                <a:off x="6733154" y="5617226"/>
                <a:ext cx="1695157" cy="369332"/>
              </a:xfrm>
              <a:prstGeom prst="rect">
                <a:avLst/>
              </a:prstGeom>
              <a:blipFill>
                <a:blip r:embed="rId22"/>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90A3BB-B0DE-B827-3ED4-74A14D662C08}"/>
                  </a:ext>
                </a:extLst>
              </p:cNvPr>
              <p:cNvSpPr txBox="1"/>
              <p:nvPr/>
            </p:nvSpPr>
            <p:spPr>
              <a:xfrm>
                <a:off x="6197600" y="5617226"/>
                <a:ext cx="676077"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E690A3BB-B0DE-B827-3ED4-74A14D662C08}"/>
                  </a:ext>
                </a:extLst>
              </p:cNvPr>
              <p:cNvSpPr txBox="1">
                <a:spLocks noRot="1" noChangeAspect="1" noMove="1" noResize="1" noEditPoints="1" noAdjustHandles="1" noChangeArrowheads="1" noChangeShapeType="1" noTextEdit="1"/>
              </p:cNvSpPr>
              <p:nvPr/>
            </p:nvSpPr>
            <p:spPr>
              <a:xfrm>
                <a:off x="6197600" y="5617226"/>
                <a:ext cx="676077" cy="369332"/>
              </a:xfrm>
              <a:prstGeom prst="rect">
                <a:avLst/>
              </a:prstGeom>
              <a:blipFill>
                <a:blip r:embed="rId23"/>
                <a:stretch>
                  <a:fillRect/>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386A66-D3A8-3B9A-3AA0-966CCB01ECB2}"/>
                  </a:ext>
                </a:extLst>
              </p:cNvPr>
              <p:cNvSpPr txBox="1"/>
              <p:nvPr/>
            </p:nvSpPr>
            <p:spPr>
              <a:xfrm>
                <a:off x="1796690" y="6075024"/>
                <a:ext cx="1282412" cy="369332"/>
              </a:xfrm>
              <a:prstGeom prst="rect">
                <a:avLst/>
              </a:prstGeom>
              <a:noFill/>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𝑆</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𝑓𝑎𝑙𝑠𝑒</m:t>
                      </m:r>
                    </m:oMath>
                  </m:oMathPara>
                </a14:m>
                <a:endParaRPr lang="en-US" dirty="0"/>
              </a:p>
            </p:txBody>
          </p:sp>
        </mc:Choice>
        <mc:Fallback xmlns="">
          <p:sp>
            <p:nvSpPr>
              <p:cNvPr id="40" name="TextBox 39">
                <a:extLst>
                  <a:ext uri="{FF2B5EF4-FFF2-40B4-BE49-F238E27FC236}">
                    <a16:creationId xmlns:a16="http://schemas.microsoft.com/office/drawing/2014/main" id="{B8386A66-D3A8-3B9A-3AA0-966CCB01ECB2}"/>
                  </a:ext>
                </a:extLst>
              </p:cNvPr>
              <p:cNvSpPr txBox="1">
                <a:spLocks noRot="1" noChangeAspect="1" noMove="1" noResize="1" noEditPoints="1" noAdjustHandles="1" noChangeArrowheads="1" noChangeShapeType="1" noTextEdit="1"/>
              </p:cNvSpPr>
              <p:nvPr/>
            </p:nvSpPr>
            <p:spPr>
              <a:xfrm>
                <a:off x="1796690" y="6075024"/>
                <a:ext cx="1282412" cy="369332"/>
              </a:xfrm>
              <a:prstGeom prst="rect">
                <a:avLst/>
              </a:prstGeom>
              <a:blipFill>
                <a:blip r:embed="rId24"/>
                <a:stretch>
                  <a:fillRect b="-13333"/>
                </a:stretch>
              </a:blipFill>
              <a:ln w="25400">
                <a:noFill/>
              </a:ln>
            </p:spPr>
            <p:txBody>
              <a:bodyPr/>
              <a:lstStyle/>
              <a:p>
                <a:r>
                  <a:rPr lang="en-US">
                    <a:noFill/>
                  </a:rPr>
                  <a:t> </a:t>
                </a:r>
              </a:p>
            </p:txBody>
          </p:sp>
        </mc:Fallback>
      </mc:AlternateContent>
      <p:pic>
        <p:nvPicPr>
          <p:cNvPr id="43" name="Graphic 42" descr="Close with solid fill">
            <a:extLst>
              <a:ext uri="{FF2B5EF4-FFF2-40B4-BE49-F238E27FC236}">
                <a16:creationId xmlns:a16="http://schemas.microsoft.com/office/drawing/2014/main" id="{9EBC6365-847B-BB87-65B1-37098FB591E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40048" y="6045472"/>
            <a:ext cx="459213" cy="459213"/>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6BE870-1B38-694D-C9C2-FC1804282819}"/>
                  </a:ext>
                </a:extLst>
              </p:cNvPr>
              <p:cNvSpPr txBox="1"/>
              <p:nvPr/>
            </p:nvSpPr>
            <p:spPr>
              <a:xfrm>
                <a:off x="8253540" y="6372053"/>
                <a:ext cx="3864005" cy="369332"/>
              </a:xfrm>
              <a:prstGeom prst="rect">
                <a:avLst/>
              </a:prstGeom>
              <a:noFill/>
              <a:ln w="25400">
                <a:noFill/>
              </a:ln>
            </p:spPr>
            <p:txBody>
              <a:bodyPr wrap="square">
                <a:spAutoFit/>
              </a:bodyPr>
              <a:lstStyle/>
              <a:p>
                <a14:m>
                  <m:oMath xmlns:m="http://schemas.openxmlformats.org/officeDocument/2006/math">
                    <m:r>
                      <a:rPr lang="en-US" b="0" i="1" dirty="0" smtClean="0">
                        <a:latin typeface="Cambria Math" panose="02040503050406030204" pitchFamily="18" charset="0"/>
                        <a:ea typeface="Cambria Math" panose="02040503050406030204" pitchFamily="18" charset="0"/>
                      </a:rPr>
                      <m:t>𝑆</m:t>
                    </m:r>
                  </m:oMath>
                </a14:m>
                <a:r>
                  <a:rPr lang="en-US" dirty="0"/>
                  <a:t> is not semantically entailed: </a:t>
                </a:r>
                <a14:m>
                  <m:oMath xmlns:m="http://schemas.openxmlformats.org/officeDocument/2006/math">
                    <m:r>
                      <a:rPr lang="en-US" i="1">
                        <a:latin typeface="Cambria Math" panose="02040503050406030204" pitchFamily="18" charset="0"/>
                      </a:rPr>
                      <m:t>𝐾𝐵</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oMath>
                </a14:m>
                <a:r>
                  <a:rPr lang="en-US" dirty="0"/>
                  <a:t>.</a:t>
                </a:r>
              </a:p>
            </p:txBody>
          </p:sp>
        </mc:Choice>
        <mc:Fallback xmlns="">
          <p:sp>
            <p:nvSpPr>
              <p:cNvPr id="44" name="TextBox 43">
                <a:extLst>
                  <a:ext uri="{FF2B5EF4-FFF2-40B4-BE49-F238E27FC236}">
                    <a16:creationId xmlns:a16="http://schemas.microsoft.com/office/drawing/2014/main" id="{4E6BE870-1B38-694D-C9C2-FC1804282819}"/>
                  </a:ext>
                </a:extLst>
              </p:cNvPr>
              <p:cNvSpPr txBox="1">
                <a:spLocks noRot="1" noChangeAspect="1" noMove="1" noResize="1" noEditPoints="1" noAdjustHandles="1" noChangeArrowheads="1" noChangeShapeType="1" noTextEdit="1"/>
              </p:cNvSpPr>
              <p:nvPr/>
            </p:nvSpPr>
            <p:spPr>
              <a:xfrm>
                <a:off x="8253540" y="6372053"/>
                <a:ext cx="3864005" cy="369332"/>
              </a:xfrm>
              <a:prstGeom prst="rect">
                <a:avLst/>
              </a:prstGeom>
              <a:blipFill>
                <a:blip r:embed="rId27"/>
                <a:stretch>
                  <a:fillRect t="-8197" b="-24590"/>
                </a:stretch>
              </a:blipFill>
              <a:ln w="25400">
                <a:noFill/>
              </a:ln>
            </p:spPr>
            <p:txBody>
              <a:bodyPr/>
              <a:lstStyle/>
              <a:p>
                <a:r>
                  <a:rPr lang="en-US">
                    <a:noFill/>
                  </a:rPr>
                  <a:t> </a:t>
                </a:r>
              </a:p>
            </p:txBody>
          </p:sp>
        </mc:Fallback>
      </mc:AlternateContent>
    </p:spTree>
    <p:extLst>
      <p:ext uri="{BB962C8B-B14F-4D97-AF65-F5344CB8AC3E}">
        <p14:creationId xmlns:p14="http://schemas.microsoft.com/office/powerpoint/2010/main" val="4333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8" grpId="0"/>
      <p:bldP spid="9" grpId="0"/>
      <p:bldP spid="11" grpId="0"/>
      <p:bldP spid="14" grpId="0" animBg="1"/>
      <p:bldP spid="15" grpId="0"/>
      <p:bldP spid="21" grpId="0"/>
      <p:bldP spid="22" grpId="0"/>
      <p:bldP spid="23" grpId="0"/>
      <p:bldP spid="24" grpId="0"/>
      <p:bldP spid="27" grpId="0"/>
      <p:bldP spid="29" grpId="0"/>
      <p:bldP spid="30" grpId="0"/>
      <p:bldP spid="31" grpId="0"/>
      <p:bldP spid="32" grpId="0"/>
      <p:bldP spid="35" grpId="0"/>
      <p:bldP spid="36" grpId="0"/>
      <p:bldP spid="38" grpId="0"/>
      <p:bldP spid="39" grpId="0"/>
      <p:bldP spid="40" grpId="0"/>
      <p:bldP spid="4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35347-DDB6-3870-C676-B1B6E7463D9A}"/>
            </a:ext>
          </a:extLst>
        </p:cNvPr>
        <p:cNvGrpSpPr/>
        <p:nvPr/>
      </p:nvGrpSpPr>
      <p:grpSpPr>
        <a:xfrm>
          <a:off x="0" y="0"/>
          <a:ext cx="0" cy="0"/>
          <a:chOff x="0" y="0"/>
          <a:chExt cx="0" cy="0"/>
        </a:xfrm>
      </p:grpSpPr>
      <p:sp>
        <p:nvSpPr>
          <p:cNvPr id="10" name="Title 12">
            <a:extLst>
              <a:ext uri="{FF2B5EF4-FFF2-40B4-BE49-F238E27FC236}">
                <a16:creationId xmlns:a16="http://schemas.microsoft.com/office/drawing/2014/main" id="{4D5651EE-DB12-6B18-3C73-E69B45B06B69}"/>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Completeness (of Propositional Logic)</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FAF9073-2BEF-21A3-D8E0-A9EDB4757CA7}"/>
                  </a:ext>
                </a:extLst>
              </p:cNvPr>
              <p:cNvSpPr txBox="1"/>
              <p:nvPr/>
            </p:nvSpPr>
            <p:spPr>
              <a:xfrm>
                <a:off x="906603" y="2577193"/>
                <a:ext cx="10574196" cy="1015663"/>
              </a:xfrm>
              <a:prstGeom prst="rect">
                <a:avLst/>
              </a:prstGeom>
              <a:noFill/>
              <a:ln w="25400">
                <a:solidFill>
                  <a:schemeClr val="tx1"/>
                </a:solidFill>
              </a:ln>
            </p:spPr>
            <p:txBody>
              <a:bodyPr wrap="square">
                <a:spAutoFit/>
              </a:bodyPr>
              <a:lstStyle/>
              <a:p>
                <a:r>
                  <a:rPr lang="en-US" sz="2000" b="1" i="1" dirty="0"/>
                  <a:t>Definition. </a:t>
                </a:r>
                <a:r>
                  <a:rPr lang="en-US" sz="2000" dirty="0"/>
                  <a:t>An inference system is </a:t>
                </a:r>
                <a:r>
                  <a:rPr lang="en-US" sz="2000" b="1" i="1" dirty="0"/>
                  <a:t>complete</a:t>
                </a:r>
                <a:r>
                  <a:rPr lang="en-US" sz="2000" dirty="0"/>
                  <a:t> if and only if for all knowledge bases </a:t>
                </a:r>
                <a14:m>
                  <m:oMath xmlns:m="http://schemas.openxmlformats.org/officeDocument/2006/math">
                    <m:r>
                      <a:rPr lang="en-US" sz="2000" b="0" i="1" smtClean="0">
                        <a:latin typeface="Cambria Math" panose="02040503050406030204" pitchFamily="18" charset="0"/>
                      </a:rPr>
                      <m:t>𝐾𝐵</m:t>
                    </m:r>
                  </m:oMath>
                </a14:m>
                <a:r>
                  <a:rPr lang="en-US" sz="2000" dirty="0"/>
                  <a:t> and all sentences </a:t>
                </a:r>
                <a14:m>
                  <m:oMath xmlns:m="http://schemas.openxmlformats.org/officeDocument/2006/math">
                    <m:r>
                      <a:rPr lang="en-US" sz="2000" b="0" i="1" smtClean="0">
                        <a:latin typeface="Cambria Math" panose="02040503050406030204" pitchFamily="18" charset="0"/>
                      </a:rPr>
                      <m:t>𝜙</m:t>
                    </m:r>
                  </m:oMath>
                </a14:m>
                <a:r>
                  <a:rPr lang="en-US" sz="2000" dirty="0"/>
                  <a:t>,</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𝐾𝐵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𝐾𝐵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oMath>
                  </m:oMathPara>
                </a14:m>
                <a:endParaRPr lang="en-US" sz="2000" dirty="0"/>
              </a:p>
            </p:txBody>
          </p:sp>
        </mc:Choice>
        <mc:Fallback>
          <p:sp>
            <p:nvSpPr>
              <p:cNvPr id="13" name="TextBox 12">
                <a:extLst>
                  <a:ext uri="{FF2B5EF4-FFF2-40B4-BE49-F238E27FC236}">
                    <a16:creationId xmlns:a16="http://schemas.microsoft.com/office/drawing/2014/main" id="{AFAF9073-2BEF-21A3-D8E0-A9EDB4757CA7}"/>
                  </a:ext>
                </a:extLst>
              </p:cNvPr>
              <p:cNvSpPr txBox="1">
                <a:spLocks noRot="1" noChangeAspect="1" noMove="1" noResize="1" noEditPoints="1" noAdjustHandles="1" noChangeArrowheads="1" noChangeShapeType="1" noTextEdit="1"/>
              </p:cNvSpPr>
              <p:nvPr/>
            </p:nvSpPr>
            <p:spPr>
              <a:xfrm>
                <a:off x="906603" y="2577193"/>
                <a:ext cx="10574196" cy="1015663"/>
              </a:xfrm>
              <a:prstGeom prst="rect">
                <a:avLst/>
              </a:prstGeom>
              <a:blipFill>
                <a:blip r:embed="rId2"/>
                <a:stretch>
                  <a:fillRect l="-518" t="-2353" b="-3529"/>
                </a:stretch>
              </a:blipFill>
              <a:ln w="254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D435AAD-2492-6FA1-CC91-B6149C01FF89}"/>
                  </a:ext>
                </a:extLst>
              </p:cNvPr>
              <p:cNvSpPr txBox="1"/>
              <p:nvPr/>
            </p:nvSpPr>
            <p:spPr>
              <a:xfrm>
                <a:off x="1261124" y="4148618"/>
                <a:ext cx="9669752" cy="400110"/>
              </a:xfrm>
              <a:prstGeom prst="rect">
                <a:avLst/>
              </a:prstGeom>
              <a:noFill/>
              <a:ln>
                <a:noFill/>
              </a:ln>
            </p:spPr>
            <p:txBody>
              <a:bodyPr wrap="square">
                <a:spAutoFit/>
              </a:bodyPr>
              <a:lstStyle/>
              <a:p>
                <a:r>
                  <a:rPr lang="en-US" sz="2000" dirty="0"/>
                  <a:t>(If </a:t>
                </a:r>
                <a14:m>
                  <m:oMath xmlns:m="http://schemas.openxmlformats.org/officeDocument/2006/math">
                    <m:r>
                      <a:rPr lang="en-US" sz="2000" b="0" i="1" smtClean="0">
                        <a:latin typeface="Cambria Math" panose="02040503050406030204" pitchFamily="18" charset="0"/>
                      </a:rPr>
                      <m:t>𝜙</m:t>
                    </m:r>
                  </m:oMath>
                </a14:m>
                <a:r>
                  <a:rPr lang="en-US" sz="2000" dirty="0"/>
                  <a:t> is semantically entailed by </a:t>
                </a:r>
                <a14:m>
                  <m:oMath xmlns:m="http://schemas.openxmlformats.org/officeDocument/2006/math">
                    <m:r>
                      <a:rPr lang="en-US" sz="2000" i="1" dirty="0" smtClean="0">
                        <a:latin typeface="Cambria Math" panose="02040503050406030204" pitchFamily="18" charset="0"/>
                      </a:rPr>
                      <m:t>𝐾𝐵</m:t>
                    </m:r>
                  </m:oMath>
                </a14:m>
                <a:r>
                  <a:rPr lang="en-US" sz="2000" dirty="0"/>
                  <a:t>, then </a:t>
                </a:r>
                <a14:m>
                  <m:oMath xmlns:m="http://schemas.openxmlformats.org/officeDocument/2006/math">
                    <m:r>
                      <a:rPr lang="en-US" sz="2000" b="0" i="1" smtClean="0">
                        <a:latin typeface="Cambria Math" panose="02040503050406030204" pitchFamily="18" charset="0"/>
                      </a:rPr>
                      <m:t>𝜙</m:t>
                    </m:r>
                  </m:oMath>
                </a14:m>
                <a:r>
                  <a:rPr lang="en-US" sz="2000" dirty="0"/>
                  <a:t> is derivable from </a:t>
                </a:r>
                <a14:m>
                  <m:oMath xmlns:m="http://schemas.openxmlformats.org/officeDocument/2006/math">
                    <m:r>
                      <a:rPr lang="en-US" sz="2000" b="0" i="1" smtClean="0">
                        <a:latin typeface="Cambria Math" panose="02040503050406030204" pitchFamily="18" charset="0"/>
                      </a:rPr>
                      <m:t>𝐾𝐵</m:t>
                    </m:r>
                  </m:oMath>
                </a14:m>
                <a:r>
                  <a:rPr lang="en-US" sz="2000" dirty="0"/>
                  <a:t> using the inference rules.)</a:t>
                </a:r>
              </a:p>
            </p:txBody>
          </p:sp>
        </mc:Choice>
        <mc:Fallback>
          <p:sp>
            <p:nvSpPr>
              <p:cNvPr id="16" name="TextBox 15">
                <a:extLst>
                  <a:ext uri="{FF2B5EF4-FFF2-40B4-BE49-F238E27FC236}">
                    <a16:creationId xmlns:a16="http://schemas.microsoft.com/office/drawing/2014/main" id="{DD435AAD-2492-6FA1-CC91-B6149C01FF89}"/>
                  </a:ext>
                </a:extLst>
              </p:cNvPr>
              <p:cNvSpPr txBox="1">
                <a:spLocks noRot="1" noChangeAspect="1" noMove="1" noResize="1" noEditPoints="1" noAdjustHandles="1" noChangeArrowheads="1" noChangeShapeType="1" noTextEdit="1"/>
              </p:cNvSpPr>
              <p:nvPr/>
            </p:nvSpPr>
            <p:spPr>
              <a:xfrm>
                <a:off x="1261124" y="4148618"/>
                <a:ext cx="9669752" cy="400110"/>
              </a:xfrm>
              <a:prstGeom prst="rect">
                <a:avLst/>
              </a:prstGeom>
              <a:blipFill>
                <a:blip r:embed="rId3"/>
                <a:stretch>
                  <a:fillRect l="-694" t="-9231" b="-27692"/>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AF3B7C29-3631-FDBE-E7BE-F20B3AB761E3}"/>
              </a:ext>
            </a:extLst>
          </p:cNvPr>
          <p:cNvSpPr txBox="1"/>
          <p:nvPr/>
        </p:nvSpPr>
        <p:spPr>
          <a:xfrm>
            <a:off x="906602" y="1313545"/>
            <a:ext cx="10574195" cy="707886"/>
          </a:xfrm>
          <a:prstGeom prst="rect">
            <a:avLst/>
          </a:prstGeom>
          <a:noFill/>
          <a:ln>
            <a:noFill/>
          </a:ln>
        </p:spPr>
        <p:txBody>
          <a:bodyPr wrap="square">
            <a:spAutoFit/>
          </a:bodyPr>
          <a:lstStyle/>
          <a:p>
            <a:r>
              <a:rPr lang="en-US" sz="2000" dirty="0"/>
              <a:t>Completeness is a guarantee that our inference system can find all valid conclusions (i.e., no ‘missing’ logical consequences).</a:t>
            </a:r>
          </a:p>
        </p:txBody>
      </p:sp>
      <p:sp>
        <p:nvSpPr>
          <p:cNvPr id="2" name="TextBox 1">
            <a:extLst>
              <a:ext uri="{FF2B5EF4-FFF2-40B4-BE49-F238E27FC236}">
                <a16:creationId xmlns:a16="http://schemas.microsoft.com/office/drawing/2014/main" id="{1373A647-E4BB-4097-9EA1-2C416157A537}"/>
              </a:ext>
            </a:extLst>
          </p:cNvPr>
          <p:cNvSpPr txBox="1"/>
          <p:nvPr/>
        </p:nvSpPr>
        <p:spPr>
          <a:xfrm>
            <a:off x="906602" y="5260142"/>
            <a:ext cx="10574195" cy="707886"/>
          </a:xfrm>
          <a:prstGeom prst="rect">
            <a:avLst/>
          </a:prstGeom>
          <a:noFill/>
          <a:ln>
            <a:solidFill>
              <a:schemeClr val="bg2"/>
            </a:solidFill>
          </a:ln>
        </p:spPr>
        <p:txBody>
          <a:bodyPr wrap="square">
            <a:spAutoFit/>
          </a:bodyPr>
          <a:lstStyle/>
          <a:p>
            <a:r>
              <a:rPr lang="en-US" sz="2000" dirty="0"/>
              <a:t>Without a complete inference system, some valid conclusions might be unprovable (since we would miss important logical consequences).</a:t>
            </a:r>
          </a:p>
        </p:txBody>
      </p:sp>
    </p:spTree>
    <p:extLst>
      <p:ext uri="{BB962C8B-B14F-4D97-AF65-F5344CB8AC3E}">
        <p14:creationId xmlns:p14="http://schemas.microsoft.com/office/powerpoint/2010/main" val="195895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87986-E8C9-FA05-8FCF-BB0685EEBF7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F38E0128-0984-8C7A-857C-3FD09061292A}"/>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Key Logic-in-AI Milestones III</a:t>
            </a:r>
          </a:p>
        </p:txBody>
      </p:sp>
      <p:sp>
        <p:nvSpPr>
          <p:cNvPr id="14" name="Rectangle 3">
            <a:extLst>
              <a:ext uri="{FF2B5EF4-FFF2-40B4-BE49-F238E27FC236}">
                <a16:creationId xmlns:a16="http://schemas.microsoft.com/office/drawing/2014/main" id="{B13287F2-59ED-638B-D0EB-57DF71F17D70}"/>
              </a:ext>
            </a:extLst>
          </p:cNvPr>
          <p:cNvSpPr txBox="1">
            <a:spLocks noChangeArrowheads="1"/>
          </p:cNvSpPr>
          <p:nvPr/>
        </p:nvSpPr>
        <p:spPr>
          <a:xfrm>
            <a:off x="506482" y="841747"/>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5" name="TextBox 4">
            <a:extLst>
              <a:ext uri="{FF2B5EF4-FFF2-40B4-BE49-F238E27FC236}">
                <a16:creationId xmlns:a16="http://schemas.microsoft.com/office/drawing/2014/main" id="{2B7C9C9E-E39B-E35D-FD7E-C97CF0C88B44}"/>
              </a:ext>
            </a:extLst>
          </p:cNvPr>
          <p:cNvSpPr txBox="1"/>
          <p:nvPr/>
        </p:nvSpPr>
        <p:spPr>
          <a:xfrm>
            <a:off x="809431" y="1115321"/>
            <a:ext cx="10611238" cy="1200329"/>
          </a:xfrm>
          <a:prstGeom prst="rect">
            <a:avLst/>
          </a:prstGeom>
          <a:noFill/>
          <a:ln>
            <a:noFill/>
          </a:ln>
        </p:spPr>
        <p:txBody>
          <a:bodyPr wrap="square">
            <a:spAutoFit/>
          </a:bodyPr>
          <a:lstStyle/>
          <a:p>
            <a:pPr>
              <a:buNone/>
            </a:pPr>
            <a:r>
              <a:rPr lang="en-US" b="1" dirty="0"/>
              <a:t>Logic Programming with Prolog (1970s)</a:t>
            </a:r>
            <a:endParaRPr lang="en-US" dirty="0"/>
          </a:p>
          <a:p>
            <a:pPr marL="285750" indent="-174625">
              <a:buFont typeface="Arial" panose="020B0604020202020204" pitchFamily="34" charset="0"/>
              <a:buChar char="•"/>
            </a:pPr>
            <a:r>
              <a:rPr lang="en-US" dirty="0"/>
              <a:t>Programming language where you write logical facts and rules, computer ‘searches’ logical conclusions</a:t>
            </a:r>
          </a:p>
          <a:p>
            <a:pPr marL="285750" indent="-174625">
              <a:buFont typeface="Arial" panose="020B0604020202020204" pitchFamily="34" charset="0"/>
              <a:buChar char="•"/>
            </a:pPr>
            <a:r>
              <a:rPr lang="en-US" dirty="0"/>
              <a:t>Made logic itself the programming paradigm: showed computation as logical inference</a:t>
            </a:r>
          </a:p>
          <a:p>
            <a:pPr marL="285750" indent="-174625">
              <a:buFont typeface="Arial" panose="020B0604020202020204" pitchFamily="34" charset="0"/>
              <a:buChar char="•"/>
            </a:pPr>
            <a:r>
              <a:rPr lang="en-US" dirty="0"/>
              <a:t>Influenced AI knowledge representation</a:t>
            </a:r>
          </a:p>
        </p:txBody>
      </p:sp>
      <p:sp>
        <p:nvSpPr>
          <p:cNvPr id="13" name="Rectangle 12">
            <a:extLst>
              <a:ext uri="{FF2B5EF4-FFF2-40B4-BE49-F238E27FC236}">
                <a16:creationId xmlns:a16="http://schemas.microsoft.com/office/drawing/2014/main" id="{CF1F10F9-576E-857C-5568-C77BDFE96C29}"/>
              </a:ext>
            </a:extLst>
          </p:cNvPr>
          <p:cNvSpPr/>
          <p:nvPr/>
        </p:nvSpPr>
        <p:spPr>
          <a:xfrm>
            <a:off x="1284183" y="3904736"/>
            <a:ext cx="1760722" cy="369332"/>
          </a:xfrm>
          <a:prstGeom prst="rect">
            <a:avLst/>
          </a:prstGeom>
        </p:spPr>
        <p:txBody>
          <a:bodyPr wrap="square">
            <a:spAutoFit/>
          </a:bodyPr>
          <a:lstStyle/>
          <a:p>
            <a:r>
              <a:rPr lang="sv-SE" dirty="0">
                <a:solidFill>
                  <a:srgbClr val="000000"/>
                </a:solidFill>
                <a:latin typeface="Consolas" panose="020B0609020204030204" pitchFamily="49" charset="0"/>
              </a:rPr>
              <a:t>inOrder</a:t>
            </a:r>
            <a:r>
              <a:rPr lang="sv-SE" b="1" dirty="0">
                <a:solidFill>
                  <a:srgbClr val="000080"/>
                </a:solidFill>
                <a:latin typeface="Consolas" panose="020B0609020204030204" pitchFamily="49" charset="0"/>
              </a:rPr>
              <a:t>([]).</a:t>
            </a:r>
            <a:endParaRPr lang="sv-SE" dirty="0">
              <a:solidFill>
                <a:srgbClr val="FF0000"/>
              </a:solidFill>
              <a:latin typeface="Consolas" panose="020B0609020204030204" pitchFamily="49" charset="0"/>
            </a:endParaRPr>
          </a:p>
        </p:txBody>
      </p:sp>
      <p:sp>
        <p:nvSpPr>
          <p:cNvPr id="15" name="Rectangle 14">
            <a:extLst>
              <a:ext uri="{FF2B5EF4-FFF2-40B4-BE49-F238E27FC236}">
                <a16:creationId xmlns:a16="http://schemas.microsoft.com/office/drawing/2014/main" id="{EE1F97DE-77E6-B4A0-0E37-FED0C3F6A114}"/>
              </a:ext>
            </a:extLst>
          </p:cNvPr>
          <p:cNvSpPr/>
          <p:nvPr/>
        </p:nvSpPr>
        <p:spPr>
          <a:xfrm>
            <a:off x="1284183" y="4980178"/>
            <a:ext cx="6031017" cy="369332"/>
          </a:xfrm>
          <a:prstGeom prst="rect">
            <a:avLst/>
          </a:prstGeom>
        </p:spPr>
        <p:txBody>
          <a:bodyPr wrap="square">
            <a:spAutoFit/>
          </a:bodyPr>
          <a:lstStyle/>
          <a:p>
            <a:r>
              <a:rPr lang="sv-SE" dirty="0">
                <a:solidFill>
                  <a:srgbClr val="000000"/>
                </a:solidFill>
                <a:latin typeface="Consolas" panose="020B0609020204030204" pitchFamily="49" charset="0"/>
              </a:rPr>
              <a:t>inOrder</a:t>
            </a:r>
            <a:r>
              <a:rPr lang="sv-SE" b="1" dirty="0">
                <a:solidFill>
                  <a:srgbClr val="000080"/>
                </a:solidFill>
                <a:latin typeface="Consolas" panose="020B0609020204030204" pitchFamily="49" charset="0"/>
              </a:rPr>
              <a:t>([</a:t>
            </a:r>
            <a:r>
              <a:rPr lang="sv-SE" dirty="0">
                <a:solidFill>
                  <a:srgbClr val="000000"/>
                </a:solidFill>
                <a:latin typeface="Consolas" panose="020B0609020204030204" pitchFamily="49" charset="0"/>
              </a:rPr>
              <a:t>A</a:t>
            </a:r>
            <a:r>
              <a:rPr lang="sv-SE" b="1" dirty="0">
                <a:solidFill>
                  <a:srgbClr val="000080"/>
                </a:solidFill>
                <a:latin typeface="Consolas" panose="020B0609020204030204" pitchFamily="49" charset="0"/>
              </a:rPr>
              <a:t>, </a:t>
            </a:r>
            <a:r>
              <a:rPr lang="sv-SE" dirty="0">
                <a:solidFill>
                  <a:srgbClr val="000000"/>
                </a:solidFill>
                <a:latin typeface="Consolas" panose="020B0609020204030204" pitchFamily="49" charset="0"/>
              </a:rPr>
              <a:t>B </a:t>
            </a:r>
            <a:r>
              <a:rPr lang="sv-SE" b="1" dirty="0">
                <a:solidFill>
                  <a:srgbClr val="000080"/>
                </a:solidFill>
                <a:latin typeface="Consolas" panose="020B0609020204030204" pitchFamily="49" charset="0"/>
              </a:rPr>
              <a:t>| </a:t>
            </a:r>
            <a:r>
              <a:rPr lang="sv-SE" dirty="0">
                <a:solidFill>
                  <a:srgbClr val="000000"/>
                </a:solidFill>
                <a:latin typeface="Consolas" panose="020B0609020204030204" pitchFamily="49" charset="0"/>
              </a:rPr>
              <a:t>T</a:t>
            </a:r>
            <a:r>
              <a:rPr lang="sv-SE" b="1" dirty="0">
                <a:solidFill>
                  <a:srgbClr val="000080"/>
                </a:solidFill>
                <a:latin typeface="Consolas" panose="020B0609020204030204" pitchFamily="49" charset="0"/>
              </a:rPr>
              <a:t>])</a:t>
            </a:r>
            <a:r>
              <a:rPr lang="sv-SE" dirty="0">
                <a:solidFill>
                  <a:srgbClr val="FF0000"/>
                </a:solidFill>
                <a:latin typeface="Consolas" panose="020B0609020204030204" pitchFamily="49" charset="0"/>
              </a:rPr>
              <a:t> </a:t>
            </a:r>
            <a:r>
              <a:rPr lang="sv-SE" b="1" dirty="0">
                <a:solidFill>
                  <a:srgbClr val="000080"/>
                </a:solidFill>
                <a:latin typeface="Consolas" panose="020B0609020204030204" pitchFamily="49" charset="0"/>
              </a:rPr>
              <a:t>:-</a:t>
            </a:r>
            <a:r>
              <a:rPr lang="sv-SE" dirty="0">
                <a:solidFill>
                  <a:srgbClr val="FF0000"/>
                </a:solidFill>
                <a:latin typeface="Consolas" panose="020B0609020204030204" pitchFamily="49" charset="0"/>
              </a:rPr>
              <a:t> </a:t>
            </a:r>
            <a:r>
              <a:rPr lang="sv-SE" dirty="0">
                <a:solidFill>
                  <a:srgbClr val="000000"/>
                </a:solidFill>
                <a:latin typeface="Consolas" panose="020B0609020204030204" pitchFamily="49" charset="0"/>
              </a:rPr>
              <a:t>A</a:t>
            </a:r>
            <a:r>
              <a:rPr lang="sv-SE" dirty="0">
                <a:solidFill>
                  <a:srgbClr val="FF0000"/>
                </a:solidFill>
                <a:latin typeface="Consolas" panose="020B0609020204030204" pitchFamily="49" charset="0"/>
              </a:rPr>
              <a:t> </a:t>
            </a:r>
            <a:r>
              <a:rPr lang="sv-SE" b="1" dirty="0">
                <a:solidFill>
                  <a:srgbClr val="000080"/>
                </a:solidFill>
                <a:latin typeface="Consolas" panose="020B0609020204030204" pitchFamily="49" charset="0"/>
              </a:rPr>
              <a:t>=&lt;</a:t>
            </a:r>
            <a:r>
              <a:rPr lang="sv-SE" dirty="0">
                <a:solidFill>
                  <a:srgbClr val="FF0000"/>
                </a:solidFill>
                <a:latin typeface="Consolas" panose="020B0609020204030204" pitchFamily="49" charset="0"/>
              </a:rPr>
              <a:t> </a:t>
            </a:r>
            <a:r>
              <a:rPr lang="sv-SE" dirty="0">
                <a:solidFill>
                  <a:srgbClr val="000000"/>
                </a:solidFill>
                <a:latin typeface="Consolas" panose="020B0609020204030204" pitchFamily="49" charset="0"/>
              </a:rPr>
              <a:t>B</a:t>
            </a:r>
            <a:r>
              <a:rPr lang="sv-SE" b="1" dirty="0">
                <a:solidFill>
                  <a:srgbClr val="000080"/>
                </a:solidFill>
                <a:latin typeface="Consolas" panose="020B0609020204030204" pitchFamily="49" charset="0"/>
              </a:rPr>
              <a:t>,</a:t>
            </a:r>
            <a:r>
              <a:rPr lang="sv-SE" dirty="0">
                <a:solidFill>
                  <a:srgbClr val="FF0000"/>
                </a:solidFill>
                <a:latin typeface="Consolas" panose="020B0609020204030204" pitchFamily="49" charset="0"/>
              </a:rPr>
              <a:t> </a:t>
            </a:r>
            <a:r>
              <a:rPr lang="sv-SE" dirty="0">
                <a:solidFill>
                  <a:srgbClr val="000000"/>
                </a:solidFill>
                <a:latin typeface="Consolas" panose="020B0609020204030204" pitchFamily="49" charset="0"/>
              </a:rPr>
              <a:t>inOrder</a:t>
            </a:r>
            <a:r>
              <a:rPr lang="sv-SE" b="1" dirty="0">
                <a:solidFill>
                  <a:srgbClr val="000080"/>
                </a:solidFill>
                <a:latin typeface="Consolas" panose="020B0609020204030204" pitchFamily="49" charset="0"/>
              </a:rPr>
              <a:t>([</a:t>
            </a:r>
            <a:r>
              <a:rPr lang="sv-SE" dirty="0">
                <a:solidFill>
                  <a:srgbClr val="000000"/>
                </a:solidFill>
                <a:latin typeface="Consolas" panose="020B0609020204030204" pitchFamily="49" charset="0"/>
              </a:rPr>
              <a:t>B</a:t>
            </a:r>
            <a:r>
              <a:rPr lang="sv-SE" b="1" dirty="0">
                <a:solidFill>
                  <a:srgbClr val="000080"/>
                </a:solidFill>
                <a:latin typeface="Consolas" panose="020B0609020204030204" pitchFamily="49" charset="0"/>
              </a:rPr>
              <a:t>|</a:t>
            </a:r>
            <a:r>
              <a:rPr lang="sv-SE" dirty="0">
                <a:solidFill>
                  <a:srgbClr val="000000"/>
                </a:solidFill>
                <a:latin typeface="Consolas" panose="020B0609020204030204" pitchFamily="49" charset="0"/>
              </a:rPr>
              <a:t>T</a:t>
            </a:r>
            <a:r>
              <a:rPr lang="sv-SE" b="1" dirty="0">
                <a:solidFill>
                  <a:srgbClr val="000080"/>
                </a:solidFill>
                <a:latin typeface="Consolas" panose="020B0609020204030204" pitchFamily="49" charset="0"/>
              </a:rPr>
              <a:t>]).</a:t>
            </a:r>
            <a:endParaRPr lang="sv-SE" dirty="0">
              <a:latin typeface="Consolas" panose="020B0609020204030204" pitchFamily="49" charset="0"/>
            </a:endParaRPr>
          </a:p>
        </p:txBody>
      </p:sp>
      <p:sp>
        <p:nvSpPr>
          <p:cNvPr id="16" name="Rectangle 15">
            <a:extLst>
              <a:ext uri="{FF2B5EF4-FFF2-40B4-BE49-F238E27FC236}">
                <a16:creationId xmlns:a16="http://schemas.microsoft.com/office/drawing/2014/main" id="{BF394801-7ED2-FF23-3ED8-1517A43A2B39}"/>
              </a:ext>
            </a:extLst>
          </p:cNvPr>
          <p:cNvSpPr/>
          <p:nvPr/>
        </p:nvSpPr>
        <p:spPr>
          <a:xfrm>
            <a:off x="1284183" y="4431087"/>
            <a:ext cx="1830950" cy="369332"/>
          </a:xfrm>
          <a:prstGeom prst="rect">
            <a:avLst/>
          </a:prstGeom>
        </p:spPr>
        <p:txBody>
          <a:bodyPr wrap="none">
            <a:spAutoFit/>
          </a:bodyPr>
          <a:lstStyle/>
          <a:p>
            <a:r>
              <a:rPr lang="sv-SE" dirty="0">
                <a:solidFill>
                  <a:srgbClr val="000000"/>
                </a:solidFill>
                <a:latin typeface="Consolas" panose="020B0609020204030204" pitchFamily="49" charset="0"/>
              </a:rPr>
              <a:t>inOrder</a:t>
            </a:r>
            <a:r>
              <a:rPr lang="sv-SE" b="1" dirty="0">
                <a:solidFill>
                  <a:srgbClr val="000080"/>
                </a:solidFill>
                <a:latin typeface="Consolas" panose="020B0609020204030204" pitchFamily="49" charset="0"/>
              </a:rPr>
              <a:t>([</a:t>
            </a:r>
            <a:r>
              <a:rPr lang="sv-SE" dirty="0">
                <a:solidFill>
                  <a:srgbClr val="000000"/>
                </a:solidFill>
                <a:latin typeface="Consolas" panose="020B0609020204030204" pitchFamily="49" charset="0"/>
              </a:rPr>
              <a:t>_</a:t>
            </a:r>
            <a:r>
              <a:rPr lang="sv-SE" b="1" dirty="0">
                <a:solidFill>
                  <a:srgbClr val="000080"/>
                </a:solidFill>
                <a:latin typeface="Consolas" panose="020B0609020204030204" pitchFamily="49" charset="0"/>
              </a:rPr>
              <a:t>]).</a:t>
            </a:r>
            <a:endParaRPr lang="sv-SE" dirty="0">
              <a:solidFill>
                <a:srgbClr val="FF0000"/>
              </a:solidFill>
              <a:latin typeface="Consolas" panose="020B0609020204030204" pitchFamily="49" charset="0"/>
            </a:endParaRPr>
          </a:p>
        </p:txBody>
      </p:sp>
      <p:sp>
        <p:nvSpPr>
          <p:cNvPr id="17" name="Rectangle 16">
            <a:extLst>
              <a:ext uri="{FF2B5EF4-FFF2-40B4-BE49-F238E27FC236}">
                <a16:creationId xmlns:a16="http://schemas.microsoft.com/office/drawing/2014/main" id="{6BB7B097-4090-BF7D-899F-CCDC3DEB912D}"/>
              </a:ext>
            </a:extLst>
          </p:cNvPr>
          <p:cNvSpPr/>
          <p:nvPr/>
        </p:nvSpPr>
        <p:spPr>
          <a:xfrm>
            <a:off x="6930372" y="3962320"/>
            <a:ext cx="2162643" cy="369332"/>
          </a:xfrm>
          <a:prstGeom prst="rect">
            <a:avLst/>
          </a:prstGeom>
        </p:spPr>
        <p:txBody>
          <a:bodyPr wrap="none">
            <a:spAutoFit/>
          </a:bodyPr>
          <a:lstStyle/>
          <a:p>
            <a:r>
              <a:rPr lang="en-US" dirty="0">
                <a:solidFill>
                  <a:srgbClr val="000000"/>
                </a:solidFill>
                <a:ea typeface="Times New Roman" panose="02020603050405020304" pitchFamily="18" charset="0"/>
              </a:rPr>
              <a:t>Empty list is ordered.</a:t>
            </a:r>
            <a:endParaRPr lang="en-US" dirty="0"/>
          </a:p>
        </p:txBody>
      </p:sp>
      <p:sp>
        <p:nvSpPr>
          <p:cNvPr id="18" name="Rectangle 17">
            <a:extLst>
              <a:ext uri="{FF2B5EF4-FFF2-40B4-BE49-F238E27FC236}">
                <a16:creationId xmlns:a16="http://schemas.microsoft.com/office/drawing/2014/main" id="{1092CF33-D2DF-24E8-28ED-F5430A13BE9C}"/>
              </a:ext>
            </a:extLst>
          </p:cNvPr>
          <p:cNvSpPr/>
          <p:nvPr/>
        </p:nvSpPr>
        <p:spPr>
          <a:xfrm>
            <a:off x="6930372" y="4431087"/>
            <a:ext cx="3586623" cy="369332"/>
          </a:xfrm>
          <a:prstGeom prst="rect">
            <a:avLst/>
          </a:prstGeom>
        </p:spPr>
        <p:txBody>
          <a:bodyPr wrap="none">
            <a:spAutoFit/>
          </a:bodyPr>
          <a:lstStyle/>
          <a:p>
            <a:r>
              <a:rPr lang="en-US" dirty="0">
                <a:solidFill>
                  <a:srgbClr val="000000"/>
                </a:solidFill>
                <a:ea typeface="Times New Roman" panose="02020603050405020304" pitchFamily="18" charset="0"/>
              </a:rPr>
              <a:t>A list containing 1 element is sorted.</a:t>
            </a:r>
            <a:endParaRPr lang="en-US" dirty="0"/>
          </a:p>
        </p:txBody>
      </p:sp>
      <p:sp>
        <p:nvSpPr>
          <p:cNvPr id="19" name="Rectangle 18">
            <a:extLst>
              <a:ext uri="{FF2B5EF4-FFF2-40B4-BE49-F238E27FC236}">
                <a16:creationId xmlns:a16="http://schemas.microsoft.com/office/drawing/2014/main" id="{27759E4F-FD71-6A17-8F5F-3B6A37F87885}"/>
              </a:ext>
            </a:extLst>
          </p:cNvPr>
          <p:cNvSpPr/>
          <p:nvPr/>
        </p:nvSpPr>
        <p:spPr>
          <a:xfrm>
            <a:off x="2501836" y="5053979"/>
            <a:ext cx="543069" cy="278498"/>
          </a:xfrm>
          <a:prstGeom prst="rect">
            <a:avLst/>
          </a:prstGeom>
          <a:noFill/>
          <a:ln w="19050">
            <a:solidFill>
              <a:srgbClr val="00B05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8F76FF4-2216-B703-0315-0718A0D252B9}"/>
              </a:ext>
            </a:extLst>
          </p:cNvPr>
          <p:cNvSpPr/>
          <p:nvPr/>
        </p:nvSpPr>
        <p:spPr>
          <a:xfrm>
            <a:off x="4223104" y="5045815"/>
            <a:ext cx="813058" cy="278498"/>
          </a:xfrm>
          <a:prstGeom prst="rect">
            <a:avLst/>
          </a:prstGeom>
          <a:noFill/>
          <a:ln w="19050">
            <a:solidFill>
              <a:srgbClr val="00B05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E468C1-4F3C-7330-F136-2F2B26825ED3}"/>
              </a:ext>
            </a:extLst>
          </p:cNvPr>
          <p:cNvSpPr/>
          <p:nvPr/>
        </p:nvSpPr>
        <p:spPr>
          <a:xfrm>
            <a:off x="2410550" y="5561971"/>
            <a:ext cx="2502610" cy="528999"/>
          </a:xfrm>
          <a:prstGeom prst="rect">
            <a:avLst/>
          </a:prstGeom>
          <a:noFill/>
          <a:ln w="19050">
            <a:solidFill>
              <a:srgbClr val="00B05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Check if the first two list elements are ordered.</a:t>
            </a:r>
          </a:p>
        </p:txBody>
      </p:sp>
      <p:sp>
        <p:nvSpPr>
          <p:cNvPr id="22" name="Rectangle 21">
            <a:extLst>
              <a:ext uri="{FF2B5EF4-FFF2-40B4-BE49-F238E27FC236}">
                <a16:creationId xmlns:a16="http://schemas.microsoft.com/office/drawing/2014/main" id="{0B869321-A326-6F98-FBB5-3DC59473EC8F}"/>
              </a:ext>
            </a:extLst>
          </p:cNvPr>
          <p:cNvSpPr/>
          <p:nvPr/>
        </p:nvSpPr>
        <p:spPr>
          <a:xfrm>
            <a:off x="5272111" y="5581332"/>
            <a:ext cx="2502610" cy="528999"/>
          </a:xfrm>
          <a:prstGeom prst="rect">
            <a:avLst/>
          </a:prstGeom>
          <a:noFill/>
          <a:ln w="1905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Check that the tail of the original list is ordered.</a:t>
            </a:r>
          </a:p>
        </p:txBody>
      </p:sp>
      <p:sp>
        <p:nvSpPr>
          <p:cNvPr id="23" name="Rectangle 22">
            <a:extLst>
              <a:ext uri="{FF2B5EF4-FFF2-40B4-BE49-F238E27FC236}">
                <a16:creationId xmlns:a16="http://schemas.microsoft.com/office/drawing/2014/main" id="{490B9E23-3490-549F-9DFA-983F85B7EED1}"/>
              </a:ext>
            </a:extLst>
          </p:cNvPr>
          <p:cNvSpPr/>
          <p:nvPr/>
        </p:nvSpPr>
        <p:spPr>
          <a:xfrm>
            <a:off x="5272111" y="5045815"/>
            <a:ext cx="1783158" cy="278498"/>
          </a:xfrm>
          <a:prstGeom prst="rect">
            <a:avLst/>
          </a:prstGeom>
          <a:noFill/>
          <a:ln w="1905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EF63526D-7764-4425-D16C-D0D9D6F97BC3}"/>
              </a:ext>
            </a:extLst>
          </p:cNvPr>
          <p:cNvPicPr>
            <a:picLocks noChangeAspect="1"/>
          </p:cNvPicPr>
          <p:nvPr/>
        </p:nvPicPr>
        <p:blipFill rotWithShape="1">
          <a:blip r:embed="rId2"/>
          <a:srcRect b="13964"/>
          <a:stretch/>
        </p:blipFill>
        <p:spPr>
          <a:xfrm>
            <a:off x="8723684" y="5187054"/>
            <a:ext cx="3094277" cy="324912"/>
          </a:xfrm>
          <a:prstGeom prst="rect">
            <a:avLst/>
          </a:prstGeom>
        </p:spPr>
      </p:pic>
      <p:pic>
        <p:nvPicPr>
          <p:cNvPr id="25" name="Picture 24">
            <a:extLst>
              <a:ext uri="{FF2B5EF4-FFF2-40B4-BE49-F238E27FC236}">
                <a16:creationId xmlns:a16="http://schemas.microsoft.com/office/drawing/2014/main" id="{D4835FAF-7BCB-6CF5-85CA-D3C2ED6C11E1}"/>
              </a:ext>
            </a:extLst>
          </p:cNvPr>
          <p:cNvPicPr>
            <a:picLocks noChangeAspect="1"/>
          </p:cNvPicPr>
          <p:nvPr/>
        </p:nvPicPr>
        <p:blipFill rotWithShape="1">
          <a:blip r:embed="rId3"/>
          <a:srcRect t="7171" r="1652" b="15072"/>
          <a:stretch/>
        </p:blipFill>
        <p:spPr>
          <a:xfrm>
            <a:off x="8723684" y="5793921"/>
            <a:ext cx="3149592" cy="282571"/>
          </a:xfrm>
          <a:prstGeom prst="rect">
            <a:avLst/>
          </a:prstGeom>
        </p:spPr>
      </p:pic>
      <p:sp>
        <p:nvSpPr>
          <p:cNvPr id="26" name="Rectangle 25">
            <a:extLst>
              <a:ext uri="{FF2B5EF4-FFF2-40B4-BE49-F238E27FC236}">
                <a16:creationId xmlns:a16="http://schemas.microsoft.com/office/drawing/2014/main" id="{8258A4D1-E8FA-5EC2-6B8E-E9C77D3B6D89}"/>
              </a:ext>
            </a:extLst>
          </p:cNvPr>
          <p:cNvSpPr/>
          <p:nvPr/>
        </p:nvSpPr>
        <p:spPr>
          <a:xfrm>
            <a:off x="3061831" y="2732383"/>
            <a:ext cx="6096000" cy="369332"/>
          </a:xfrm>
          <a:prstGeom prst="rect">
            <a:avLst/>
          </a:prstGeom>
        </p:spPr>
        <p:txBody>
          <a:bodyPr>
            <a:spAutoFit/>
          </a:bodyPr>
          <a:lstStyle/>
          <a:p>
            <a:r>
              <a:rPr lang="en-US" dirty="0" err="1">
                <a:solidFill>
                  <a:srgbClr val="000000"/>
                </a:solidFill>
                <a:latin typeface="Consolas" panose="020B0609020204030204" pitchFamily="49" charset="0"/>
              </a:rPr>
              <a:t>naiveSort</a:t>
            </a:r>
            <a:r>
              <a:rPr lang="en-US" b="1" dirty="0">
                <a:solidFill>
                  <a:srgbClr val="000080"/>
                </a:solidFill>
                <a:latin typeface="Consolas" panose="020B0609020204030204" pitchFamily="49" charset="0"/>
              </a:rPr>
              <a:t>(</a:t>
            </a:r>
            <a:r>
              <a:rPr lang="en-US" dirty="0">
                <a:solidFill>
                  <a:srgbClr val="000000"/>
                </a:solidFill>
                <a:latin typeface="Consolas" panose="020B0609020204030204" pitchFamily="49" charset="0"/>
              </a:rPr>
              <a:t>L1</a:t>
            </a:r>
            <a:r>
              <a:rPr lang="en-US" b="1" dirty="0">
                <a:solidFill>
                  <a:srgbClr val="000080"/>
                </a:solidFill>
                <a:latin typeface="Consolas" panose="020B0609020204030204" pitchFamily="49" charset="0"/>
              </a:rPr>
              <a:t>,</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L2</a:t>
            </a:r>
            <a:r>
              <a:rPr lang="en-US" b="1" dirty="0">
                <a:solidFill>
                  <a:srgbClr val="000080"/>
                </a:solidFill>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000080"/>
                </a:solidFill>
                <a:latin typeface="Consolas" panose="020B0609020204030204" pitchFamily="49" charset="0"/>
              </a:rPr>
              <a:t>:-</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perm</a:t>
            </a:r>
            <a:r>
              <a:rPr lang="en-US" b="1" dirty="0">
                <a:solidFill>
                  <a:srgbClr val="000080"/>
                </a:solidFill>
                <a:latin typeface="Consolas" panose="020B0609020204030204" pitchFamily="49" charset="0"/>
              </a:rPr>
              <a:t>(</a:t>
            </a:r>
            <a:r>
              <a:rPr lang="en-US" dirty="0">
                <a:solidFill>
                  <a:srgbClr val="000000"/>
                </a:solidFill>
                <a:latin typeface="Consolas" panose="020B0609020204030204" pitchFamily="49" charset="0"/>
              </a:rPr>
              <a:t>L1</a:t>
            </a:r>
            <a:r>
              <a:rPr lang="en-US" b="1" dirty="0">
                <a:solidFill>
                  <a:srgbClr val="000080"/>
                </a:solidFill>
                <a:latin typeface="Consolas" panose="020B0609020204030204" pitchFamily="49" charset="0"/>
              </a:rPr>
              <a:t>,</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L2</a:t>
            </a:r>
            <a:r>
              <a:rPr lang="en-US" b="1" dirty="0">
                <a:solidFill>
                  <a:srgbClr val="000080"/>
                </a:solidFill>
                <a:latin typeface="Consolas" panose="020B0609020204030204" pitchFamily="49" charset="0"/>
              </a:rPr>
              <a:t>),</a:t>
            </a:r>
            <a:r>
              <a:rPr lang="en-US" dirty="0">
                <a:solidFill>
                  <a:srgbClr val="FF0000"/>
                </a:solidFill>
                <a:latin typeface="Consolas" panose="020B0609020204030204" pitchFamily="49" charset="0"/>
              </a:rPr>
              <a:t> </a:t>
            </a:r>
            <a:r>
              <a:rPr lang="en-US" dirty="0" err="1">
                <a:solidFill>
                  <a:srgbClr val="000000"/>
                </a:solidFill>
                <a:latin typeface="Consolas" panose="020B0609020204030204" pitchFamily="49" charset="0"/>
              </a:rPr>
              <a:t>inOrder</a:t>
            </a:r>
            <a:r>
              <a:rPr lang="en-US" b="1" dirty="0">
                <a:solidFill>
                  <a:srgbClr val="000080"/>
                </a:solidFill>
                <a:latin typeface="Consolas" panose="020B0609020204030204" pitchFamily="49" charset="0"/>
              </a:rPr>
              <a:t>(</a:t>
            </a:r>
            <a:r>
              <a:rPr lang="en-US" dirty="0">
                <a:solidFill>
                  <a:srgbClr val="000000"/>
                </a:solidFill>
                <a:latin typeface="Consolas" panose="020B0609020204030204" pitchFamily="49" charset="0"/>
              </a:rPr>
              <a:t>L2</a:t>
            </a:r>
            <a:r>
              <a:rPr lang="en-US" b="1" dirty="0">
                <a:solidFill>
                  <a:srgbClr val="000080"/>
                </a:solidFill>
                <a:latin typeface="Consolas" panose="020B0609020204030204" pitchFamily="49" charset="0"/>
              </a:rPr>
              <a:t>).</a:t>
            </a:r>
            <a:endParaRPr lang="en-US" dirty="0">
              <a:effectLst/>
              <a:latin typeface="Consolas" panose="020B0609020204030204" pitchFamily="49" charset="0"/>
            </a:endParaRPr>
          </a:p>
        </p:txBody>
      </p:sp>
    </p:spTree>
    <p:extLst>
      <p:ext uri="{BB962C8B-B14F-4D97-AF65-F5344CB8AC3E}">
        <p14:creationId xmlns:p14="http://schemas.microsoft.com/office/powerpoint/2010/main" val="215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19" grpId="0" animBg="1"/>
      <p:bldP spid="20" grpId="0" animBg="1"/>
      <p:bldP spid="21" grpId="0" animBg="1"/>
      <p:bldP spid="22" grpId="0" animBg="1"/>
      <p:bldP spid="23" grpId="0" animBg="1"/>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24FCB-9A61-1AE3-1C5E-CE2BF5558626}"/>
            </a:ext>
          </a:extLst>
        </p:cNvPr>
        <p:cNvGrpSpPr/>
        <p:nvPr/>
      </p:nvGrpSpPr>
      <p:grpSpPr>
        <a:xfrm>
          <a:off x="0" y="0"/>
          <a:ext cx="0" cy="0"/>
          <a:chOff x="0" y="0"/>
          <a:chExt cx="0" cy="0"/>
        </a:xfrm>
      </p:grpSpPr>
      <p:sp>
        <p:nvSpPr>
          <p:cNvPr id="10" name="Title 12">
            <a:extLst>
              <a:ext uri="{FF2B5EF4-FFF2-40B4-BE49-F238E27FC236}">
                <a16:creationId xmlns:a16="http://schemas.microsoft.com/office/drawing/2014/main" id="{09256D91-4AB1-F067-7160-855A8AF36F8A}"/>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Not Complete</a:t>
            </a:r>
          </a:p>
        </p:txBody>
      </p:sp>
      <p:sp>
        <p:nvSpPr>
          <p:cNvPr id="12" name="TextBox 11">
            <a:extLst>
              <a:ext uri="{FF2B5EF4-FFF2-40B4-BE49-F238E27FC236}">
                <a16:creationId xmlns:a16="http://schemas.microsoft.com/office/drawing/2014/main" id="{1ADDB588-82A6-EEB6-8604-DABBB962C212}"/>
              </a:ext>
            </a:extLst>
          </p:cNvPr>
          <p:cNvSpPr txBox="1"/>
          <p:nvPr/>
        </p:nvSpPr>
        <p:spPr>
          <a:xfrm>
            <a:off x="471489" y="991567"/>
            <a:ext cx="5137079" cy="707886"/>
          </a:xfrm>
          <a:prstGeom prst="rect">
            <a:avLst/>
          </a:prstGeom>
          <a:noFill/>
          <a:ln w="25400">
            <a:noFill/>
          </a:ln>
        </p:spPr>
        <p:txBody>
          <a:bodyPr wrap="square">
            <a:spAutoFit/>
          </a:bodyPr>
          <a:lstStyle/>
          <a:p>
            <a:r>
              <a:rPr lang="en-US" sz="2000" dirty="0"/>
              <a:t>Suppose we have an inference system that only includes one inference rule: modus ponens.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BB0B4E-6B50-AFEF-6667-6704FEE77CF2}"/>
                  </a:ext>
                </a:extLst>
              </p:cNvPr>
              <p:cNvSpPr txBox="1"/>
              <p:nvPr/>
            </p:nvSpPr>
            <p:spPr>
              <a:xfrm>
                <a:off x="6577909" y="987375"/>
                <a:ext cx="2455125" cy="707886"/>
              </a:xfrm>
              <a:prstGeom prst="rect">
                <a:avLst/>
              </a:prstGeom>
              <a:noFill/>
              <a:ln>
                <a:noFill/>
              </a:ln>
            </p:spPr>
            <p:txBody>
              <a:bodyPr wrap="square">
                <a:spAutoFit/>
              </a:bodyPr>
              <a:lstStyle/>
              <a:p>
                <a:r>
                  <a:rPr lang="en-US" sz="2000" dirty="0"/>
                  <a:t>From </a:t>
                </a:r>
                <a14:m>
                  <m:oMath xmlns:m="http://schemas.openxmlformats.org/officeDocument/2006/math">
                    <m:r>
                      <a:rPr lang="en-US" sz="2000" i="1" dirty="0" smtClean="0">
                        <a:latin typeface="Cambria Math" panose="02040503050406030204" pitchFamily="18" charset="0"/>
                      </a:rPr>
                      <m:t>𝑃</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𝑄</m:t>
                    </m:r>
                  </m:oMath>
                </a14:m>
                <a:r>
                  <a:rPr lang="en-US" sz="2000" dirty="0"/>
                  <a:t> and </a:t>
                </a:r>
                <a14:m>
                  <m:oMath xmlns:m="http://schemas.openxmlformats.org/officeDocument/2006/math">
                    <m:r>
                      <a:rPr lang="en-US" sz="2000" b="0" i="1" smtClean="0">
                        <a:latin typeface="Cambria Math" panose="02040503050406030204" pitchFamily="18" charset="0"/>
                      </a:rPr>
                      <m:t>𝑃</m:t>
                    </m:r>
                  </m:oMath>
                </a14:m>
                <a:r>
                  <a:rPr lang="en-US" sz="2000" dirty="0"/>
                  <a:t>, we can derive </a:t>
                </a:r>
                <a14:m>
                  <m:oMath xmlns:m="http://schemas.openxmlformats.org/officeDocument/2006/math">
                    <m:r>
                      <a:rPr lang="en-US" sz="2000" b="0" i="1" dirty="0" smtClean="0">
                        <a:latin typeface="Cambria Math" panose="02040503050406030204" pitchFamily="18" charset="0"/>
                      </a:rPr>
                      <m:t>𝑄</m:t>
                    </m:r>
                  </m:oMath>
                </a14:m>
                <a:r>
                  <a:rPr lang="en-US" sz="2000" dirty="0"/>
                  <a:t>.</a:t>
                </a:r>
              </a:p>
            </p:txBody>
          </p:sp>
        </mc:Choice>
        <mc:Fallback xmlns="">
          <p:sp>
            <p:nvSpPr>
              <p:cNvPr id="3" name="TextBox 2">
                <a:extLst>
                  <a:ext uri="{FF2B5EF4-FFF2-40B4-BE49-F238E27FC236}">
                    <a16:creationId xmlns:a16="http://schemas.microsoft.com/office/drawing/2014/main" id="{6DBB0B4E-6B50-AFEF-6667-6704FEE77CF2}"/>
                  </a:ext>
                </a:extLst>
              </p:cNvPr>
              <p:cNvSpPr txBox="1">
                <a:spLocks noRot="1" noChangeAspect="1" noMove="1" noResize="1" noEditPoints="1" noAdjustHandles="1" noChangeArrowheads="1" noChangeShapeType="1" noTextEdit="1"/>
              </p:cNvSpPr>
              <p:nvPr/>
            </p:nvSpPr>
            <p:spPr>
              <a:xfrm>
                <a:off x="6577909" y="987375"/>
                <a:ext cx="2455125" cy="707886"/>
              </a:xfrm>
              <a:prstGeom prst="rect">
                <a:avLst/>
              </a:prstGeom>
              <a:blipFill>
                <a:blip r:embed="rId2"/>
                <a:stretch>
                  <a:fillRect l="-2481" t="-5172" b="-146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6080B-D9C5-A229-EBFC-29D75319BFE2}"/>
                  </a:ext>
                </a:extLst>
              </p:cNvPr>
              <p:cNvSpPr txBox="1"/>
              <p:nvPr/>
            </p:nvSpPr>
            <p:spPr>
              <a:xfrm>
                <a:off x="9229458" y="996902"/>
                <a:ext cx="1569026" cy="73545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ctrlPr>
                                <a:rPr lang="en-US" sz="2000" i="1" smtClean="0">
                                  <a:latin typeface="Cambria Math" panose="02040503050406030204" pitchFamily="18" charset="0"/>
                                </a:rPr>
                              </m:ctrlPr>
                            </m:dPr>
                            <m:e>
                              <m:r>
                                <a:rPr lang="en-US" sz="2000" i="1" dirty="0">
                                  <a:latin typeface="Cambria Math" panose="02040503050406030204" pitchFamily="18" charset="0"/>
                                </a:rPr>
                                <m:t>𝑃</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𝑄</m:t>
                              </m:r>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𝑃</m:t>
                          </m:r>
                        </m:num>
                        <m:den>
                          <m:r>
                            <a:rPr lang="en-US" sz="2000" b="0" i="1" smtClean="0">
                              <a:latin typeface="Cambria Math" panose="02040503050406030204" pitchFamily="18" charset="0"/>
                            </a:rPr>
                            <m:t>𝑄</m:t>
                          </m:r>
                        </m:den>
                      </m:f>
                    </m:oMath>
                  </m:oMathPara>
                </a14:m>
                <a:endParaRPr lang="en-US" sz="2000" dirty="0"/>
              </a:p>
            </p:txBody>
          </p:sp>
        </mc:Choice>
        <mc:Fallback xmlns="">
          <p:sp>
            <p:nvSpPr>
              <p:cNvPr id="4" name="TextBox 3">
                <a:extLst>
                  <a:ext uri="{FF2B5EF4-FFF2-40B4-BE49-F238E27FC236}">
                    <a16:creationId xmlns:a16="http://schemas.microsoft.com/office/drawing/2014/main" id="{8416080B-D9C5-A229-EBFC-29D75319BFE2}"/>
                  </a:ext>
                </a:extLst>
              </p:cNvPr>
              <p:cNvSpPr txBox="1">
                <a:spLocks noRot="1" noChangeAspect="1" noMove="1" noResize="1" noEditPoints="1" noAdjustHandles="1" noChangeArrowheads="1" noChangeShapeType="1" noTextEdit="1"/>
              </p:cNvSpPr>
              <p:nvPr/>
            </p:nvSpPr>
            <p:spPr>
              <a:xfrm>
                <a:off x="9229458" y="996902"/>
                <a:ext cx="1569026" cy="73545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4A6728-97E4-DD12-3521-D8FDABFB982B}"/>
                  </a:ext>
                </a:extLst>
              </p:cNvPr>
              <p:cNvSpPr txBox="1"/>
              <p:nvPr/>
            </p:nvSpPr>
            <p:spPr>
              <a:xfrm>
                <a:off x="471489" y="2204326"/>
                <a:ext cx="6407875" cy="400110"/>
              </a:xfrm>
              <a:prstGeom prst="rect">
                <a:avLst/>
              </a:prstGeom>
              <a:noFill/>
              <a:ln w="25400">
                <a:noFill/>
              </a:ln>
            </p:spPr>
            <p:txBody>
              <a:bodyPr wrap="square">
                <a:spAutoFit/>
              </a:bodyPr>
              <a:lstStyle/>
              <a:p>
                <a:r>
                  <a:rPr lang="en-US" sz="2000" dirty="0"/>
                  <a:t>Consider a knowledge base </a:t>
                </a:r>
                <a14:m>
                  <m:oMath xmlns:m="http://schemas.openxmlformats.org/officeDocument/2006/math">
                    <m:r>
                      <a:rPr lang="en-US" sz="2000" b="0" i="1" smtClean="0">
                        <a:latin typeface="Cambria Math" panose="02040503050406030204" pitchFamily="18" charset="0"/>
                      </a:rPr>
                      <m:t>𝐾𝐵</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𝑅</m:t>
                        </m:r>
                      </m:e>
                    </m:d>
                  </m:oMath>
                </a14:m>
                <a:r>
                  <a:rPr lang="en-US" sz="2000" dirty="0"/>
                  <a:t> with goal </a:t>
                </a:r>
                <a14:m>
                  <m:oMath xmlns:m="http://schemas.openxmlformats.org/officeDocument/2006/math">
                    <m:r>
                      <a:rPr lang="en-US" sz="2000" b="0" i="1" smtClean="0">
                        <a:latin typeface="Cambria Math" panose="02040503050406030204" pitchFamily="18" charset="0"/>
                      </a:rPr>
                      <m:t>𝑆</m:t>
                    </m:r>
                  </m:oMath>
                </a14:m>
                <a:r>
                  <a:rPr lang="en-US" sz="2000" dirty="0"/>
                  <a:t>.</a:t>
                </a:r>
              </a:p>
            </p:txBody>
          </p:sp>
        </mc:Choice>
        <mc:Fallback xmlns="">
          <p:sp>
            <p:nvSpPr>
              <p:cNvPr id="6" name="TextBox 5">
                <a:extLst>
                  <a:ext uri="{FF2B5EF4-FFF2-40B4-BE49-F238E27FC236}">
                    <a16:creationId xmlns:a16="http://schemas.microsoft.com/office/drawing/2014/main" id="{434A6728-97E4-DD12-3521-D8FDABFB982B}"/>
                  </a:ext>
                </a:extLst>
              </p:cNvPr>
              <p:cNvSpPr txBox="1">
                <a:spLocks noRot="1" noChangeAspect="1" noMove="1" noResize="1" noEditPoints="1" noAdjustHandles="1" noChangeArrowheads="1" noChangeShapeType="1" noTextEdit="1"/>
              </p:cNvSpPr>
              <p:nvPr/>
            </p:nvSpPr>
            <p:spPr>
              <a:xfrm>
                <a:off x="471489" y="2204326"/>
                <a:ext cx="6407875" cy="400110"/>
              </a:xfrm>
              <a:prstGeom prst="rect">
                <a:avLst/>
              </a:prstGeom>
              <a:blipFill>
                <a:blip r:embed="rId4"/>
                <a:stretch>
                  <a:fillRect l="-951" t="-9231" b="-27692"/>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699B36-DDBF-B1B9-8E61-B5C522F81AB1}"/>
                  </a:ext>
                </a:extLst>
              </p:cNvPr>
              <p:cNvSpPr txBox="1"/>
              <p:nvPr/>
            </p:nvSpPr>
            <p:spPr>
              <a:xfrm>
                <a:off x="471489" y="2934031"/>
                <a:ext cx="4895270" cy="400110"/>
              </a:xfrm>
              <a:prstGeom prst="rect">
                <a:avLst/>
              </a:prstGeom>
              <a:noFill/>
              <a:ln w="25400">
                <a:noFill/>
              </a:ln>
            </p:spPr>
            <p:txBody>
              <a:bodyPr wrap="square">
                <a:spAutoFit/>
              </a:bodyPr>
              <a:lstStyle/>
              <a:p>
                <a:r>
                  <a:rPr lang="en-US" sz="2000" dirty="0"/>
                  <a:t>We first perform a semantic check: </a:t>
                </a:r>
                <a14:m>
                  <m:oMath xmlns:m="http://schemas.openxmlformats.org/officeDocument/2006/math">
                    <m:r>
                      <a:rPr lang="en-US" sz="2000" b="0" i="1" smtClean="0">
                        <a:latin typeface="Cambria Math" panose="02040503050406030204" pitchFamily="18" charset="0"/>
                      </a:rPr>
                      <m:t>𝐾𝐵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oMath>
                </a14:m>
                <a:r>
                  <a:rPr lang="en-US" sz="2000" dirty="0"/>
                  <a:t>.</a:t>
                </a:r>
              </a:p>
            </p:txBody>
          </p:sp>
        </mc:Choice>
        <mc:Fallback xmlns="">
          <p:sp>
            <p:nvSpPr>
              <p:cNvPr id="8" name="TextBox 7">
                <a:extLst>
                  <a:ext uri="{FF2B5EF4-FFF2-40B4-BE49-F238E27FC236}">
                    <a16:creationId xmlns:a16="http://schemas.microsoft.com/office/drawing/2014/main" id="{56699B36-DDBF-B1B9-8E61-B5C522F81AB1}"/>
                  </a:ext>
                </a:extLst>
              </p:cNvPr>
              <p:cNvSpPr txBox="1">
                <a:spLocks noRot="1" noChangeAspect="1" noMove="1" noResize="1" noEditPoints="1" noAdjustHandles="1" noChangeArrowheads="1" noChangeShapeType="1" noTextEdit="1"/>
              </p:cNvSpPr>
              <p:nvPr/>
            </p:nvSpPr>
            <p:spPr>
              <a:xfrm>
                <a:off x="471489" y="2934031"/>
                <a:ext cx="4895270" cy="400110"/>
              </a:xfrm>
              <a:prstGeom prst="rect">
                <a:avLst/>
              </a:prstGeom>
              <a:blipFill>
                <a:blip r:embed="rId5"/>
                <a:stretch>
                  <a:fillRect l="-1245" t="-7576" b="-25758"/>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AF50A9D-0367-1AB5-BEEC-09DBA98AA5FE}"/>
                  </a:ext>
                </a:extLst>
              </p:cNvPr>
              <p:cNvSpPr txBox="1"/>
              <p:nvPr/>
            </p:nvSpPr>
            <p:spPr>
              <a:xfrm>
                <a:off x="995057" y="3493679"/>
                <a:ext cx="2175433" cy="400110"/>
              </a:xfrm>
              <a:prstGeom prst="rect">
                <a:avLst/>
              </a:prstGeom>
              <a:noFill/>
              <a:ln w="25400">
                <a:noFill/>
              </a:ln>
            </p:spPr>
            <p:txBody>
              <a:bodyPr wrap="square">
                <a:spAutoFit/>
              </a:bodyPr>
              <a:lstStyle/>
              <a:p>
                <a14:m>
                  <m:oMath xmlns:m="http://schemas.openxmlformats.org/officeDocument/2006/math">
                    <m:r>
                      <a:rPr lang="en-US" sz="200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𝑡𝑟𝑢𝑒</m:t>
                    </m:r>
                  </m:oMath>
                </a14:m>
                <a:r>
                  <a:rPr lang="en-US" sz="2000" dirty="0"/>
                  <a:t>. Then,</a:t>
                </a:r>
              </a:p>
            </p:txBody>
          </p:sp>
        </mc:Choice>
        <mc:Fallback xmlns="">
          <p:sp>
            <p:nvSpPr>
              <p:cNvPr id="21" name="TextBox 20">
                <a:extLst>
                  <a:ext uri="{FF2B5EF4-FFF2-40B4-BE49-F238E27FC236}">
                    <a16:creationId xmlns:a16="http://schemas.microsoft.com/office/drawing/2014/main" id="{3AF50A9D-0367-1AB5-BEEC-09DBA98AA5FE}"/>
                  </a:ext>
                </a:extLst>
              </p:cNvPr>
              <p:cNvSpPr txBox="1">
                <a:spLocks noRot="1" noChangeAspect="1" noMove="1" noResize="1" noEditPoints="1" noAdjustHandles="1" noChangeArrowheads="1" noChangeShapeType="1" noTextEdit="1"/>
              </p:cNvSpPr>
              <p:nvPr/>
            </p:nvSpPr>
            <p:spPr>
              <a:xfrm>
                <a:off x="995057" y="3493679"/>
                <a:ext cx="2175433" cy="400110"/>
              </a:xfrm>
              <a:prstGeom prst="rect">
                <a:avLst/>
              </a:prstGeom>
              <a:blipFill>
                <a:blip r:embed="rId6"/>
                <a:stretch>
                  <a:fillRect t="-7576" b="-25758"/>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8915643-6C23-71EB-BF9A-080EBE49C96B}"/>
                  </a:ext>
                </a:extLst>
              </p:cNvPr>
              <p:cNvSpPr txBox="1"/>
              <p:nvPr/>
            </p:nvSpPr>
            <p:spPr>
              <a:xfrm>
                <a:off x="2896034" y="3493679"/>
                <a:ext cx="6470156" cy="400110"/>
              </a:xfrm>
              <a:prstGeom prst="rect">
                <a:avLst/>
              </a:prstGeom>
              <a:noFill/>
              <a:ln w="25400">
                <a:noFill/>
              </a:ln>
            </p:spPr>
            <p:txBody>
              <a:bodyPr wrap="square">
                <a:spAutoFit/>
              </a:bodyPr>
              <a:lstStyle/>
              <a:p>
                <a:r>
                  <a:rPr lang="en-US" sz="2000" b="0" dirty="0"/>
                  <a:t>this is a  contradiction as </a:t>
                </a:r>
                <a14:m>
                  <m:oMath xmlns:m="http://schemas.openxmlformats.org/officeDocument/2006/math">
                    <m:r>
                      <a:rPr lang="en-US" sz="2000" i="1">
                        <a:latin typeface="Cambria Math" panose="02040503050406030204" pitchFamily="18" charset="0"/>
                      </a:rPr>
                      <m:t>𝐾𝐵</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t>; </a:t>
                </a:r>
                <a14:m>
                  <m:oMath xmlns:m="http://schemas.openxmlformats.org/officeDocument/2006/math">
                    <m:r>
                      <a:rPr lang="en-US" sz="2000" i="1">
                        <a:latin typeface="Cambria Math" panose="02040503050406030204" pitchFamily="18" charset="0"/>
                      </a:rPr>
                      <m:t>𝐾𝐵</m:t>
                    </m:r>
                  </m:oMath>
                </a14:m>
                <a:r>
                  <a:rPr lang="en-US" sz="2000" dirty="0"/>
                  <a:t> cannot also entail </a:t>
                </a:r>
                <a14:m>
                  <m:oMath xmlns:m="http://schemas.openxmlformats.org/officeDocument/2006/math">
                    <m:r>
                      <a:rPr lang="en-US" sz="2000" i="1" dirty="0" smtClean="0">
                        <a:latin typeface="Cambria Math" panose="02040503050406030204" pitchFamily="18" charset="0"/>
                      </a:rPr>
                      <m:t>𝑅</m:t>
                    </m:r>
                  </m:oMath>
                </a14:m>
                <a:r>
                  <a:rPr lang="en-US" sz="2000" dirty="0"/>
                  <a:t>. </a:t>
                </a:r>
              </a:p>
            </p:txBody>
          </p:sp>
        </mc:Choice>
        <mc:Fallback xmlns="">
          <p:sp>
            <p:nvSpPr>
              <p:cNvPr id="2" name="TextBox 1">
                <a:extLst>
                  <a:ext uri="{FF2B5EF4-FFF2-40B4-BE49-F238E27FC236}">
                    <a16:creationId xmlns:a16="http://schemas.microsoft.com/office/drawing/2014/main" id="{E8915643-6C23-71EB-BF9A-080EBE49C96B}"/>
                  </a:ext>
                </a:extLst>
              </p:cNvPr>
              <p:cNvSpPr txBox="1">
                <a:spLocks noRot="1" noChangeAspect="1" noMove="1" noResize="1" noEditPoints="1" noAdjustHandles="1" noChangeArrowheads="1" noChangeShapeType="1" noTextEdit="1"/>
              </p:cNvSpPr>
              <p:nvPr/>
            </p:nvSpPr>
            <p:spPr>
              <a:xfrm>
                <a:off x="2896034" y="3493679"/>
                <a:ext cx="6470156" cy="400110"/>
              </a:xfrm>
              <a:prstGeom prst="rect">
                <a:avLst/>
              </a:prstGeom>
              <a:blipFill>
                <a:blip r:embed="rId7"/>
                <a:stretch>
                  <a:fillRect l="-943" t="-7576" r="-1697" b="-25758"/>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2C608D-FF50-8841-8591-1E60785218B0}"/>
                  </a:ext>
                </a:extLst>
              </p:cNvPr>
              <p:cNvSpPr txBox="1"/>
              <p:nvPr/>
            </p:nvSpPr>
            <p:spPr>
              <a:xfrm>
                <a:off x="995057" y="4072384"/>
                <a:ext cx="2013064" cy="400110"/>
              </a:xfrm>
              <a:prstGeom prst="rect">
                <a:avLst/>
              </a:prstGeom>
              <a:noFill/>
              <a:ln w="25400">
                <a:noFill/>
              </a:ln>
            </p:spPr>
            <p:txBody>
              <a:bodyPr wrap="square">
                <a:spAutoFit/>
              </a:bodyPr>
              <a:lstStyle/>
              <a:p>
                <a14:m>
                  <m:oMath xmlns:m="http://schemas.openxmlformats.org/officeDocument/2006/math">
                    <m:r>
                      <a:rPr lang="en-US" sz="200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𝑓𝑎𝑙𝑠𝑒</m:t>
                    </m:r>
                  </m:oMath>
                </a14:m>
                <a:r>
                  <a:rPr lang="en-US" sz="2000" dirty="0"/>
                  <a:t>. Then,</a:t>
                </a:r>
              </a:p>
            </p:txBody>
          </p:sp>
        </mc:Choice>
        <mc:Fallback xmlns="">
          <p:sp>
            <p:nvSpPr>
              <p:cNvPr id="5" name="TextBox 4">
                <a:extLst>
                  <a:ext uri="{FF2B5EF4-FFF2-40B4-BE49-F238E27FC236}">
                    <a16:creationId xmlns:a16="http://schemas.microsoft.com/office/drawing/2014/main" id="{C72C608D-FF50-8841-8591-1E60785218B0}"/>
                  </a:ext>
                </a:extLst>
              </p:cNvPr>
              <p:cNvSpPr txBox="1">
                <a:spLocks noRot="1" noChangeAspect="1" noMove="1" noResize="1" noEditPoints="1" noAdjustHandles="1" noChangeArrowheads="1" noChangeShapeType="1" noTextEdit="1"/>
              </p:cNvSpPr>
              <p:nvPr/>
            </p:nvSpPr>
            <p:spPr>
              <a:xfrm>
                <a:off x="995057" y="4072384"/>
                <a:ext cx="2013064" cy="400110"/>
              </a:xfrm>
              <a:prstGeom prst="rect">
                <a:avLst/>
              </a:prstGeom>
              <a:blipFill>
                <a:blip r:embed="rId8"/>
                <a:stretch>
                  <a:fillRect t="-7576" r="-2424" b="-25758"/>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BC8A2E-6741-6EAD-8CEF-EAD9076DF546}"/>
                  </a:ext>
                </a:extLst>
              </p:cNvPr>
              <p:cNvSpPr txBox="1"/>
              <p:nvPr/>
            </p:nvSpPr>
            <p:spPr>
              <a:xfrm>
                <a:off x="2919124" y="4062890"/>
                <a:ext cx="4037207" cy="400110"/>
              </a:xfrm>
              <a:prstGeom prst="rect">
                <a:avLst/>
              </a:prstGeom>
              <a:noFill/>
              <a:ln w="25400">
                <a:noFill/>
              </a:ln>
            </p:spPr>
            <p:txBody>
              <a:bodyPr wrap="square">
                <a:spAutoFit/>
              </a:bodyPr>
              <a:lstStyle/>
              <a:p>
                <a:r>
                  <a:rPr lang="en-US" sz="2000" dirty="0"/>
                  <a:t>from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𝑆</m:t>
                    </m:r>
                  </m:oMath>
                </a14:m>
                <a:r>
                  <a:rPr lang="en-US" sz="2000" dirty="0"/>
                  <a:t>, we know </a:t>
                </a:r>
                <a14:m>
                  <m:oMath xmlns:m="http://schemas.openxmlformats.org/officeDocument/2006/math">
                    <m:r>
                      <a:rPr lang="en-US" sz="2000" i="1" dirty="0" smtClean="0">
                        <a:latin typeface="Cambria Math" panose="02040503050406030204" pitchFamily="18" charset="0"/>
                      </a:rPr>
                      <m:t>𝑆</m:t>
                    </m:r>
                  </m:oMath>
                </a14:m>
                <a:r>
                  <a:rPr lang="en-US" sz="2000" dirty="0"/>
                  <a:t> must be true.</a:t>
                </a:r>
              </a:p>
            </p:txBody>
          </p:sp>
        </mc:Choice>
        <mc:Fallback xmlns="">
          <p:sp>
            <p:nvSpPr>
              <p:cNvPr id="7" name="TextBox 6">
                <a:extLst>
                  <a:ext uri="{FF2B5EF4-FFF2-40B4-BE49-F238E27FC236}">
                    <a16:creationId xmlns:a16="http://schemas.microsoft.com/office/drawing/2014/main" id="{D2BC8A2E-6741-6EAD-8CEF-EAD9076DF546}"/>
                  </a:ext>
                </a:extLst>
              </p:cNvPr>
              <p:cNvSpPr txBox="1">
                <a:spLocks noRot="1" noChangeAspect="1" noMove="1" noResize="1" noEditPoints="1" noAdjustHandles="1" noChangeArrowheads="1" noChangeShapeType="1" noTextEdit="1"/>
              </p:cNvSpPr>
              <p:nvPr/>
            </p:nvSpPr>
            <p:spPr>
              <a:xfrm>
                <a:off x="2919124" y="4062890"/>
                <a:ext cx="4037207" cy="400110"/>
              </a:xfrm>
              <a:prstGeom prst="rect">
                <a:avLst/>
              </a:prstGeom>
              <a:blipFill>
                <a:blip r:embed="rId9"/>
                <a:stretch>
                  <a:fillRect l="-1662" t="-7576" r="-906" b="-25758"/>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0B2331-630B-A0EB-99C8-11778D626DA1}"/>
                  </a:ext>
                </a:extLst>
              </p:cNvPr>
              <p:cNvSpPr txBox="1"/>
              <p:nvPr/>
            </p:nvSpPr>
            <p:spPr>
              <a:xfrm>
                <a:off x="8446450" y="2505670"/>
                <a:ext cx="3362649" cy="923330"/>
              </a:xfrm>
              <a:prstGeom prst="rect">
                <a:avLst/>
              </a:prstGeom>
              <a:noFill/>
              <a:ln w="19050">
                <a:solidFill>
                  <a:schemeClr val="tx1"/>
                </a:solidFill>
                <a:prstDash val="dash"/>
              </a:ln>
            </p:spPr>
            <p:txBody>
              <a:bodyPr wrap="square">
                <a:spAutoFit/>
              </a:bodyPr>
              <a:lstStyle/>
              <a:p>
                <a:r>
                  <a:rPr lang="en-US" b="1" i="1" dirty="0"/>
                  <a:t>Definition [semantic entailment].</a:t>
                </a:r>
                <a:endParaRPr lang="en-US" dirty="0"/>
              </a:p>
              <a:p>
                <a14:m>
                  <m:oMath xmlns:m="http://schemas.openxmlformats.org/officeDocument/2006/math">
                    <m:r>
                      <a:rPr lang="en-US" i="1">
                        <a:latin typeface="Cambria Math" panose="02040503050406030204" pitchFamily="18" charset="0"/>
                      </a:rPr>
                      <m:t>𝐾𝐵</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oMath>
                </a14:m>
                <a:r>
                  <a:rPr lang="en-US" dirty="0"/>
                  <a:t> means “In every model where </a:t>
                </a:r>
                <a14:m>
                  <m:oMath xmlns:m="http://schemas.openxmlformats.org/officeDocument/2006/math">
                    <m:r>
                      <a:rPr lang="en-US" i="1" dirty="0" smtClean="0">
                        <a:latin typeface="Cambria Math" panose="02040503050406030204" pitchFamily="18" charset="0"/>
                      </a:rPr>
                      <m:t>𝐾𝐵</m:t>
                    </m:r>
                  </m:oMath>
                </a14:m>
                <a:r>
                  <a:rPr lang="en-US" dirty="0"/>
                  <a:t> is true, </a:t>
                </a:r>
                <a14:m>
                  <m:oMath xmlns:m="http://schemas.openxmlformats.org/officeDocument/2006/math">
                    <m:r>
                      <a:rPr lang="en-US" i="1" dirty="0" smtClean="0">
                        <a:latin typeface="Cambria Math" panose="02040503050406030204" pitchFamily="18" charset="0"/>
                      </a:rPr>
                      <m:t>𝑄</m:t>
                    </m:r>
                  </m:oMath>
                </a14:m>
                <a:r>
                  <a:rPr lang="en-US" dirty="0"/>
                  <a:t> is also true.”</a:t>
                </a:r>
              </a:p>
            </p:txBody>
          </p:sp>
        </mc:Choice>
        <mc:Fallback xmlns="">
          <p:sp>
            <p:nvSpPr>
              <p:cNvPr id="16" name="TextBox 15">
                <a:extLst>
                  <a:ext uri="{FF2B5EF4-FFF2-40B4-BE49-F238E27FC236}">
                    <a16:creationId xmlns:a16="http://schemas.microsoft.com/office/drawing/2014/main" id="{450B2331-630B-A0EB-99C8-11778D626DA1}"/>
                  </a:ext>
                </a:extLst>
              </p:cNvPr>
              <p:cNvSpPr txBox="1">
                <a:spLocks noRot="1" noChangeAspect="1" noMove="1" noResize="1" noEditPoints="1" noAdjustHandles="1" noChangeArrowheads="1" noChangeShapeType="1" noTextEdit="1"/>
              </p:cNvSpPr>
              <p:nvPr/>
            </p:nvSpPr>
            <p:spPr>
              <a:xfrm>
                <a:off x="8446450" y="2505670"/>
                <a:ext cx="3362649" cy="923330"/>
              </a:xfrm>
              <a:prstGeom prst="rect">
                <a:avLst/>
              </a:prstGeom>
              <a:blipFill>
                <a:blip r:embed="rId10"/>
                <a:stretch>
                  <a:fillRect l="-1444" t="-2581" r="-542" b="-7742"/>
                </a:stretch>
              </a:blipFill>
              <a:ln w="19050">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014D7A0-B0A1-015F-92FC-798CA685C9FC}"/>
                  </a:ext>
                </a:extLst>
              </p:cNvPr>
              <p:cNvSpPr txBox="1"/>
              <p:nvPr/>
            </p:nvSpPr>
            <p:spPr>
              <a:xfrm>
                <a:off x="7203179" y="4072384"/>
                <a:ext cx="1677219" cy="400110"/>
              </a:xfrm>
              <a:prstGeom prst="rect">
                <a:avLst/>
              </a:prstGeom>
              <a:noFill/>
              <a:ln w="25400">
                <a:solidFill>
                  <a:schemeClr val="tx1"/>
                </a:solidFill>
              </a:ln>
            </p:spPr>
            <p:txBody>
              <a:bodyPr wrap="square">
                <a:spAutoFit/>
              </a:bodyPr>
              <a:lstStyle/>
              <a:p>
                <a:r>
                  <a:rPr lang="en-US" sz="2000" b="0" dirty="0"/>
                  <a:t>Thus, </a:t>
                </a:r>
                <a14:m>
                  <m:oMath xmlns:m="http://schemas.openxmlformats.org/officeDocument/2006/math">
                    <m:r>
                      <a:rPr lang="en-US" sz="2000" b="0" i="1" smtClean="0">
                        <a:latin typeface="Cambria Math" panose="02040503050406030204" pitchFamily="18" charset="0"/>
                      </a:rPr>
                      <m:t>𝐾𝐵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oMath>
                </a14:m>
                <a:r>
                  <a:rPr lang="en-US" sz="2000" dirty="0"/>
                  <a:t>.</a:t>
                </a:r>
              </a:p>
            </p:txBody>
          </p:sp>
        </mc:Choice>
        <mc:Fallback xmlns="">
          <p:sp>
            <p:nvSpPr>
              <p:cNvPr id="17" name="TextBox 16">
                <a:extLst>
                  <a:ext uri="{FF2B5EF4-FFF2-40B4-BE49-F238E27FC236}">
                    <a16:creationId xmlns:a16="http://schemas.microsoft.com/office/drawing/2014/main" id="{E014D7A0-B0A1-015F-92FC-798CA685C9FC}"/>
                  </a:ext>
                </a:extLst>
              </p:cNvPr>
              <p:cNvSpPr txBox="1">
                <a:spLocks noRot="1" noChangeAspect="1" noMove="1" noResize="1" noEditPoints="1" noAdjustHandles="1" noChangeArrowheads="1" noChangeShapeType="1" noTextEdit="1"/>
              </p:cNvSpPr>
              <p:nvPr/>
            </p:nvSpPr>
            <p:spPr>
              <a:xfrm>
                <a:off x="7203179" y="4072384"/>
                <a:ext cx="1677219" cy="400110"/>
              </a:xfrm>
              <a:prstGeom prst="rect">
                <a:avLst/>
              </a:prstGeom>
              <a:blipFill>
                <a:blip r:embed="rId11"/>
                <a:stretch>
                  <a:fillRect l="-3226" t="-4286" r="-2867" b="-21429"/>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744DBA-F419-02E6-30BA-56C745BA5F05}"/>
                  </a:ext>
                </a:extLst>
              </p:cNvPr>
              <p:cNvSpPr txBox="1"/>
              <p:nvPr/>
            </p:nvSpPr>
            <p:spPr>
              <a:xfrm>
                <a:off x="471490" y="4932504"/>
                <a:ext cx="3630492" cy="400110"/>
              </a:xfrm>
              <a:prstGeom prst="rect">
                <a:avLst/>
              </a:prstGeom>
              <a:noFill/>
              <a:ln w="25400">
                <a:noFill/>
              </a:ln>
            </p:spPr>
            <p:txBody>
              <a:bodyPr wrap="square">
                <a:spAutoFit/>
              </a:bodyPr>
              <a:lstStyle/>
              <a:p>
                <a:r>
                  <a:rPr lang="en-US" sz="2000" dirty="0"/>
                  <a:t>Now, can we derive </a:t>
                </a:r>
                <a14:m>
                  <m:oMath xmlns:m="http://schemas.openxmlformats.org/officeDocument/2006/math">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a:latin typeface="Cambria Math" panose="02040503050406030204" pitchFamily="18" charset="0"/>
                      </a:rPr>
                      <m:t>𝐾𝐵</m:t>
                    </m:r>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oMath>
                </a14:m>
                <a:r>
                  <a:rPr lang="en-US" sz="2000" dirty="0"/>
                  <a:t>?</a:t>
                </a:r>
              </a:p>
            </p:txBody>
          </p:sp>
        </mc:Choice>
        <mc:Fallback xmlns="">
          <p:sp>
            <p:nvSpPr>
              <p:cNvPr id="18" name="TextBox 17">
                <a:extLst>
                  <a:ext uri="{FF2B5EF4-FFF2-40B4-BE49-F238E27FC236}">
                    <a16:creationId xmlns:a16="http://schemas.microsoft.com/office/drawing/2014/main" id="{86744DBA-F419-02E6-30BA-56C745BA5F05}"/>
                  </a:ext>
                </a:extLst>
              </p:cNvPr>
              <p:cNvSpPr txBox="1">
                <a:spLocks noRot="1" noChangeAspect="1" noMove="1" noResize="1" noEditPoints="1" noAdjustHandles="1" noChangeArrowheads="1" noChangeShapeType="1" noTextEdit="1"/>
              </p:cNvSpPr>
              <p:nvPr/>
            </p:nvSpPr>
            <p:spPr>
              <a:xfrm>
                <a:off x="471490" y="4932504"/>
                <a:ext cx="3630492" cy="400110"/>
              </a:xfrm>
              <a:prstGeom prst="rect">
                <a:avLst/>
              </a:prstGeom>
              <a:blipFill>
                <a:blip r:embed="rId12"/>
                <a:stretch>
                  <a:fillRect l="-1678" t="-7576" b="-25758"/>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5F3B87-EADD-5656-2C09-B3E345E0E4F3}"/>
                  </a:ext>
                </a:extLst>
              </p:cNvPr>
              <p:cNvSpPr txBox="1"/>
              <p:nvPr/>
            </p:nvSpPr>
            <p:spPr>
              <a:xfrm>
                <a:off x="4467272" y="4932504"/>
                <a:ext cx="6470156" cy="707886"/>
              </a:xfrm>
              <a:prstGeom prst="rect">
                <a:avLst/>
              </a:prstGeom>
              <a:noFill/>
              <a:ln w="25400">
                <a:noFill/>
              </a:ln>
            </p:spPr>
            <p:txBody>
              <a:bodyPr wrap="square">
                <a:spAutoFit/>
              </a:bodyPr>
              <a:lstStyle/>
              <a:p>
                <a:r>
                  <a:rPr lang="en-US" sz="2000" dirty="0"/>
                  <a:t>Modus ponens requires a conditional format: </a:t>
                </a:r>
                <a14:m>
                  <m:oMath xmlns:m="http://schemas.openxmlformats.org/officeDocument/2006/math">
                    <m:r>
                      <a:rPr lang="en-US" sz="2000" i="1" dirty="0">
                        <a:latin typeface="Cambria Math" panose="02040503050406030204" pitchFamily="18" charset="0"/>
                      </a:rPr>
                      <m:t>𝑃</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𝑄</m:t>
                    </m:r>
                  </m:oMath>
                </a14:m>
                <a:r>
                  <a:rPr lang="en-US" sz="2000" dirty="0"/>
                  <a:t>. Our knowledge base does not have any clauses of this form.</a:t>
                </a:r>
              </a:p>
            </p:txBody>
          </p:sp>
        </mc:Choice>
        <mc:Fallback xmlns="">
          <p:sp>
            <p:nvSpPr>
              <p:cNvPr id="19" name="TextBox 18">
                <a:extLst>
                  <a:ext uri="{FF2B5EF4-FFF2-40B4-BE49-F238E27FC236}">
                    <a16:creationId xmlns:a16="http://schemas.microsoft.com/office/drawing/2014/main" id="{FD5F3B87-EADD-5656-2C09-B3E345E0E4F3}"/>
                  </a:ext>
                </a:extLst>
              </p:cNvPr>
              <p:cNvSpPr txBox="1">
                <a:spLocks noRot="1" noChangeAspect="1" noMove="1" noResize="1" noEditPoints="1" noAdjustHandles="1" noChangeArrowheads="1" noChangeShapeType="1" noTextEdit="1"/>
              </p:cNvSpPr>
              <p:nvPr/>
            </p:nvSpPr>
            <p:spPr>
              <a:xfrm>
                <a:off x="4467272" y="4932504"/>
                <a:ext cx="6470156" cy="707886"/>
              </a:xfrm>
              <a:prstGeom prst="rect">
                <a:avLst/>
              </a:prstGeom>
              <a:blipFill>
                <a:blip r:embed="rId13"/>
                <a:stretch>
                  <a:fillRect l="-1037" t="-4310" b="-14655"/>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631823D-D25D-AFDA-9977-0998E1430F13}"/>
                  </a:ext>
                </a:extLst>
              </p:cNvPr>
              <p:cNvSpPr txBox="1"/>
              <p:nvPr/>
            </p:nvSpPr>
            <p:spPr>
              <a:xfrm>
                <a:off x="6956331" y="5766449"/>
                <a:ext cx="2493128" cy="400110"/>
              </a:xfrm>
              <a:prstGeom prst="rect">
                <a:avLst/>
              </a:prstGeom>
              <a:noFill/>
              <a:ln w="25400">
                <a:noFill/>
              </a:ln>
            </p:spPr>
            <p:txBody>
              <a:bodyPr wrap="square">
                <a:spAutoFit/>
              </a:bodyPr>
              <a:lstStyle/>
              <a:p>
                <a:r>
                  <a:rPr lang="en-US" sz="2000" dirty="0"/>
                  <a:t>Therefore, </a:t>
                </a:r>
                <a14:m>
                  <m:oMath xmlns:m="http://schemas.openxmlformats.org/officeDocument/2006/math">
                    <m:r>
                      <a:rPr lang="en-US" sz="2000" i="1">
                        <a:latin typeface="Cambria Math" panose="02040503050406030204" pitchFamily="18" charset="0"/>
                      </a:rPr>
                      <m:t>𝐾𝐵</m:t>
                    </m:r>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oMath>
                </a14:m>
                <a:r>
                  <a:rPr lang="en-US" sz="2000" dirty="0"/>
                  <a:t>.</a:t>
                </a:r>
              </a:p>
            </p:txBody>
          </p:sp>
        </mc:Choice>
        <mc:Fallback xmlns="">
          <p:sp>
            <p:nvSpPr>
              <p:cNvPr id="20" name="TextBox 19">
                <a:extLst>
                  <a:ext uri="{FF2B5EF4-FFF2-40B4-BE49-F238E27FC236}">
                    <a16:creationId xmlns:a16="http://schemas.microsoft.com/office/drawing/2014/main" id="{8631823D-D25D-AFDA-9977-0998E1430F13}"/>
                  </a:ext>
                </a:extLst>
              </p:cNvPr>
              <p:cNvSpPr txBox="1">
                <a:spLocks noRot="1" noChangeAspect="1" noMove="1" noResize="1" noEditPoints="1" noAdjustHandles="1" noChangeArrowheads="1" noChangeShapeType="1" noTextEdit="1"/>
              </p:cNvSpPr>
              <p:nvPr/>
            </p:nvSpPr>
            <p:spPr>
              <a:xfrm>
                <a:off x="6956331" y="5766449"/>
                <a:ext cx="2493128" cy="400110"/>
              </a:xfrm>
              <a:prstGeom prst="rect">
                <a:avLst/>
              </a:prstGeom>
              <a:blipFill>
                <a:blip r:embed="rId14"/>
                <a:stretch>
                  <a:fillRect l="-2445" t="-9091" b="-25758"/>
                </a:stretch>
              </a:blipFill>
              <a:ln w="25400">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A61566F5-A580-9673-5304-95DEDF83719F}"/>
              </a:ext>
            </a:extLst>
          </p:cNvPr>
          <p:cNvSpPr txBox="1"/>
          <p:nvPr/>
        </p:nvSpPr>
        <p:spPr>
          <a:xfrm>
            <a:off x="6956331" y="6388293"/>
            <a:ext cx="4852768" cy="400110"/>
          </a:xfrm>
          <a:prstGeom prst="rect">
            <a:avLst/>
          </a:prstGeom>
          <a:noFill/>
          <a:ln w="25400">
            <a:noFill/>
          </a:ln>
        </p:spPr>
        <p:txBody>
          <a:bodyPr wrap="square">
            <a:spAutoFit/>
          </a:bodyPr>
          <a:lstStyle/>
          <a:p>
            <a:r>
              <a:rPr lang="en-US" sz="2000" dirty="0"/>
              <a:t>Thus, this inference system is not complete.</a:t>
            </a:r>
          </a:p>
        </p:txBody>
      </p:sp>
    </p:spTree>
    <p:extLst>
      <p:ext uri="{BB962C8B-B14F-4D97-AF65-F5344CB8AC3E}">
        <p14:creationId xmlns:p14="http://schemas.microsoft.com/office/powerpoint/2010/main" val="302755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8" grpId="0"/>
      <p:bldP spid="21" grpId="0"/>
      <p:bldP spid="2" grpId="0"/>
      <p:bldP spid="5" grpId="0"/>
      <p:bldP spid="7" grpId="0"/>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C6540-D6E5-1455-6676-594DF64C1F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97071B-8631-6513-F79A-5286C545EB59}"/>
              </a:ext>
            </a:extLst>
          </p:cNvPr>
          <p:cNvSpPr txBox="1"/>
          <p:nvPr/>
        </p:nvSpPr>
        <p:spPr>
          <a:xfrm>
            <a:off x="906603" y="3058744"/>
            <a:ext cx="10655857" cy="523220"/>
          </a:xfrm>
          <a:prstGeom prst="rect">
            <a:avLst/>
          </a:prstGeom>
          <a:noFill/>
          <a:ln w="25400">
            <a:solidFill>
              <a:schemeClr val="tx1"/>
            </a:solidFill>
          </a:ln>
        </p:spPr>
        <p:txBody>
          <a:bodyPr wrap="square">
            <a:spAutoFit/>
          </a:bodyPr>
          <a:lstStyle/>
          <a:p>
            <a:r>
              <a:rPr lang="en-US" sz="2800" b="1" i="1" dirty="0"/>
              <a:t>Theorem. </a:t>
            </a:r>
            <a:r>
              <a:rPr lang="en-US" sz="2800" dirty="0"/>
              <a:t>Resolution for propositional logic is both sound and complete.</a:t>
            </a:r>
          </a:p>
        </p:txBody>
      </p:sp>
    </p:spTree>
    <p:extLst>
      <p:ext uri="{BB962C8B-B14F-4D97-AF65-F5344CB8AC3E}">
        <p14:creationId xmlns:p14="http://schemas.microsoft.com/office/powerpoint/2010/main" val="184715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4B108-4962-F9B9-0854-1FD7D0A515D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322D666-5AB3-011E-CF85-31423775C3C3}"/>
                  </a:ext>
                </a:extLst>
              </p:cNvPr>
              <p:cNvSpPr txBox="1"/>
              <p:nvPr/>
            </p:nvSpPr>
            <p:spPr>
              <a:xfrm>
                <a:off x="727142" y="281360"/>
                <a:ext cx="5921486" cy="400110"/>
              </a:xfrm>
              <a:prstGeom prst="rect">
                <a:avLst/>
              </a:prstGeom>
              <a:noFill/>
              <a:ln w="25400">
                <a:solidFill>
                  <a:schemeClr val="tx1"/>
                </a:solidFill>
              </a:ln>
            </p:spPr>
            <p:txBody>
              <a:bodyPr wrap="square">
                <a:spAutoFit/>
              </a:bodyPr>
              <a:lstStyle/>
              <a:p>
                <a:r>
                  <a:rPr lang="en-US" sz="2000" b="1" i="1" dirty="0"/>
                  <a:t>Theorem. </a:t>
                </a:r>
                <a:r>
                  <a:rPr lang="en-US" sz="2000" dirty="0"/>
                  <a:t>If </a:t>
                </a:r>
                <a14:m>
                  <m:oMath xmlns:m="http://schemas.openxmlformats.org/officeDocument/2006/math">
                    <m:r>
                      <a:rPr lang="en-US" sz="2000" i="1" dirty="0" smtClean="0">
                        <a:latin typeface="Cambria Math" panose="02040503050406030204" pitchFamily="18" charset="0"/>
                      </a:rPr>
                      <m:t>𝐾𝐵</m:t>
                    </m:r>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𝜙</m:t>
                    </m:r>
                    <m:r>
                      <a:rPr lang="en-US" sz="200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m:t>
                    </m:r>
                  </m:oMath>
                </a14:m>
                <a:r>
                  <a:rPr lang="en-US" sz="2000" dirty="0"/>
                  <a:t> by Resolution, then </a:t>
                </a:r>
                <a14:m>
                  <m:oMath xmlns:m="http://schemas.openxmlformats.org/officeDocument/2006/math">
                    <m:r>
                      <a:rPr lang="en-US" sz="2000" i="1" dirty="0" smtClean="0">
                        <a:latin typeface="Cambria Math" panose="02040503050406030204" pitchFamily="18" charset="0"/>
                      </a:rPr>
                      <m:t>𝐾𝐵</m:t>
                    </m:r>
                    <m:r>
                      <a:rPr lang="en-US" sz="2000" i="1" dirty="0" smtClean="0">
                        <a:latin typeface="Cambria Math" panose="02040503050406030204" pitchFamily="18" charset="0"/>
                      </a:rPr>
                      <m:t>⊨</m:t>
                    </m:r>
                    <m:r>
                      <a:rPr lang="en-US" sz="2000" b="0" i="1" dirty="0" smtClean="0">
                        <a:latin typeface="Cambria Math" panose="02040503050406030204" pitchFamily="18" charset="0"/>
                      </a:rPr>
                      <m:t>𝜙</m:t>
                    </m:r>
                  </m:oMath>
                </a14:m>
                <a:r>
                  <a:rPr lang="en-US" sz="2000" dirty="0"/>
                  <a:t>.</a:t>
                </a:r>
              </a:p>
            </p:txBody>
          </p:sp>
        </mc:Choice>
        <mc:Fallback xmlns="">
          <p:sp>
            <p:nvSpPr>
              <p:cNvPr id="2" name="TextBox 1">
                <a:extLst>
                  <a:ext uri="{FF2B5EF4-FFF2-40B4-BE49-F238E27FC236}">
                    <a16:creationId xmlns:a16="http://schemas.microsoft.com/office/drawing/2014/main" id="{5322D666-5AB3-011E-CF85-31423775C3C3}"/>
                  </a:ext>
                </a:extLst>
              </p:cNvPr>
              <p:cNvSpPr txBox="1">
                <a:spLocks noRot="1" noChangeAspect="1" noMove="1" noResize="1" noEditPoints="1" noAdjustHandles="1" noChangeArrowheads="1" noChangeShapeType="1" noTextEdit="1"/>
              </p:cNvSpPr>
              <p:nvPr/>
            </p:nvSpPr>
            <p:spPr>
              <a:xfrm>
                <a:off x="727142" y="281360"/>
                <a:ext cx="5921486" cy="400110"/>
              </a:xfrm>
              <a:prstGeom prst="rect">
                <a:avLst/>
              </a:prstGeom>
              <a:blipFill>
                <a:blip r:embed="rId2"/>
                <a:stretch>
                  <a:fillRect l="-820" t="-4286" b="-21429"/>
                </a:stretch>
              </a:blipFill>
              <a:ln w="254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C4B86E6-F3BA-5AA2-F51C-ECE9715E8DD5}"/>
                  </a:ext>
                </a:extLst>
              </p:cNvPr>
              <p:cNvSpPr txBox="1"/>
              <p:nvPr/>
            </p:nvSpPr>
            <p:spPr>
              <a:xfrm>
                <a:off x="650229" y="845383"/>
                <a:ext cx="5662789" cy="400110"/>
              </a:xfrm>
              <a:prstGeom prst="rect">
                <a:avLst/>
              </a:prstGeom>
              <a:noFill/>
              <a:ln w="25400">
                <a:noFill/>
              </a:ln>
            </p:spPr>
            <p:txBody>
              <a:bodyPr wrap="square">
                <a:spAutoFit/>
              </a:bodyPr>
              <a:lstStyle/>
              <a:p>
                <a:r>
                  <a:rPr lang="en-US" sz="2000" i="1" dirty="0"/>
                  <a:t>Proof.</a:t>
                </a:r>
                <a:r>
                  <a:rPr lang="en-US" sz="2000" dirty="0"/>
                  <a:t> Suppose Resolution derives </a:t>
                </a:r>
                <a14:m>
                  <m:oMath xmlns:m="http://schemas.openxmlformats.org/officeDocument/2006/math">
                    <m:r>
                      <a:rPr lang="en-US" sz="2000" i="1" dirty="0">
                        <a:latin typeface="Cambria Math" panose="02040503050406030204" pitchFamily="18" charset="0"/>
                      </a:rPr>
                      <m:t>⊥</m:t>
                    </m:r>
                  </m:oMath>
                </a14:m>
                <a:r>
                  <a:rPr lang="en-US" sz="2000" dirty="0"/>
                  <a:t> from </a:t>
                </a:r>
                <a14:m>
                  <m:oMath xmlns:m="http://schemas.openxmlformats.org/officeDocument/2006/math">
                    <m:r>
                      <a:rPr lang="en-US" sz="2000" i="1" dirty="0">
                        <a:latin typeface="Cambria Math" panose="02040503050406030204" pitchFamily="18" charset="0"/>
                      </a:rPr>
                      <m:t>𝐾𝐵</m:t>
                    </m:r>
                    <m:r>
                      <a:rPr lang="en-US" sz="2000" i="1" dirty="0">
                        <a:latin typeface="Cambria Math" panose="02040503050406030204" pitchFamily="18" charset="0"/>
                      </a:rPr>
                      <m:t>∧~</m:t>
                    </m:r>
                    <m:r>
                      <a:rPr lang="en-US" sz="2000" i="1" dirty="0">
                        <a:latin typeface="Cambria Math" panose="02040503050406030204" pitchFamily="18" charset="0"/>
                      </a:rPr>
                      <m:t>𝜙</m:t>
                    </m:r>
                  </m:oMath>
                </a14:m>
                <a:r>
                  <a:rPr lang="en-US" sz="2000" dirty="0"/>
                  <a:t>. </a:t>
                </a:r>
              </a:p>
            </p:txBody>
          </p:sp>
        </mc:Choice>
        <mc:Fallback>
          <p:sp>
            <p:nvSpPr>
              <p:cNvPr id="3" name="TextBox 2">
                <a:extLst>
                  <a:ext uri="{FF2B5EF4-FFF2-40B4-BE49-F238E27FC236}">
                    <a16:creationId xmlns:a16="http://schemas.microsoft.com/office/drawing/2014/main" id="{DC4B86E6-F3BA-5AA2-F51C-ECE9715E8DD5}"/>
                  </a:ext>
                </a:extLst>
              </p:cNvPr>
              <p:cNvSpPr txBox="1">
                <a:spLocks noRot="1" noChangeAspect="1" noMove="1" noResize="1" noEditPoints="1" noAdjustHandles="1" noChangeArrowheads="1" noChangeShapeType="1" noTextEdit="1"/>
              </p:cNvSpPr>
              <p:nvPr/>
            </p:nvSpPr>
            <p:spPr>
              <a:xfrm>
                <a:off x="650229" y="845383"/>
                <a:ext cx="5662789" cy="400110"/>
              </a:xfrm>
              <a:prstGeom prst="rect">
                <a:avLst/>
              </a:prstGeom>
              <a:blipFill>
                <a:blip r:embed="rId3"/>
                <a:stretch>
                  <a:fillRect l="-1184" t="-9231" r="-323" b="-27692"/>
                </a:stretch>
              </a:blipFill>
              <a:ln w="254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2788802-1A24-931A-E0B5-617CA4567791}"/>
                  </a:ext>
                </a:extLst>
              </p:cNvPr>
              <p:cNvSpPr txBox="1"/>
              <p:nvPr/>
            </p:nvSpPr>
            <p:spPr>
              <a:xfrm>
                <a:off x="1205705" y="1726536"/>
                <a:ext cx="10365299" cy="646331"/>
              </a:xfrm>
              <a:prstGeom prst="rect">
                <a:avLst/>
              </a:prstGeom>
              <a:noFill/>
              <a:ln>
                <a:noFill/>
              </a:ln>
            </p:spPr>
            <p:txBody>
              <a:bodyPr wrap="square">
                <a:spAutoFit/>
              </a:bodyPr>
              <a:lstStyle/>
              <a:p>
                <a:r>
                  <a:rPr lang="en-US" dirty="0"/>
                  <a:t>Define two clauses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𝐿</m:t>
                        </m:r>
                        <m:r>
                          <a:rPr lang="en-US" b="0" i="1" dirty="0" smtClean="0">
                            <a:latin typeface="Cambria Math" panose="02040503050406030204" pitchFamily="18" charset="0"/>
                          </a:rPr>
                          <m:t>∨</m:t>
                        </m:r>
                        <m:r>
                          <a:rPr lang="en-US" b="0" i="1" dirty="0" smtClean="0">
                            <a:latin typeface="Cambria Math" panose="02040503050406030204" pitchFamily="18" charset="0"/>
                          </a:rPr>
                          <m:t>𝐴</m:t>
                        </m:r>
                      </m:e>
                    </m:d>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b="0" i="1" dirty="0" smtClean="0">
                            <a:latin typeface="Cambria Math" panose="02040503050406030204" pitchFamily="18" charset="0"/>
                          </a:rPr>
                          <m:t>2</m:t>
                        </m:r>
                      </m:sub>
                    </m:sSub>
                    <m:r>
                      <a:rPr lang="en-US" i="1" dirty="0">
                        <a:latin typeface="Cambria Math" panose="02040503050406030204" pitchFamily="18" charset="0"/>
                      </a:rPr>
                      <m:t>=</m:t>
                    </m:r>
                    <m:d>
                      <m:dPr>
                        <m:ctrlPr>
                          <a:rPr lang="en-US" i="1" dirty="0">
                            <a:latin typeface="Cambria Math" panose="02040503050406030204" pitchFamily="18" charset="0"/>
                          </a:rPr>
                        </m:ctrlPr>
                      </m:dPr>
                      <m:e>
                        <m:r>
                          <a:rPr lang="en-US" b="0" i="1" dirty="0" smtClean="0">
                            <a:latin typeface="Cambria Math" panose="02040503050406030204" pitchFamily="18" charset="0"/>
                          </a:rPr>
                          <m:t>~</m:t>
                        </m:r>
                        <m:r>
                          <a:rPr lang="en-US" i="1" dirty="0">
                            <a:latin typeface="Cambria Math" panose="02040503050406030204" pitchFamily="18" charset="0"/>
                          </a:rPr>
                          <m:t>𝐿</m:t>
                        </m:r>
                        <m:r>
                          <a:rPr lang="en-US" i="1" dirty="0">
                            <a:latin typeface="Cambria Math" panose="02040503050406030204" pitchFamily="18" charset="0"/>
                          </a:rPr>
                          <m:t>∨</m:t>
                        </m:r>
                        <m:r>
                          <a:rPr lang="en-US" b="0" i="1" dirty="0" smtClean="0">
                            <a:latin typeface="Cambria Math" panose="02040503050406030204" pitchFamily="18" charset="0"/>
                          </a:rPr>
                          <m:t>𝐵</m:t>
                        </m:r>
                      </m:e>
                    </m:d>
                  </m:oMath>
                </a14:m>
                <a:r>
                  <a:rPr lang="en-US" dirty="0"/>
                  <a:t> that are both satisfiable and also let </a:t>
                </a:r>
                <a14:m>
                  <m:oMath xmlns:m="http://schemas.openxmlformats.org/officeDocument/2006/math">
                    <m:r>
                      <a:rPr lang="en-US" i="1" dirty="0" smtClean="0">
                        <a:latin typeface="Cambria Math" panose="02040503050406030204" pitchFamily="18" charset="0"/>
                      </a:rPr>
                      <m:t>𝑅</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r>
                          <a:rPr lang="en-US" b="0" i="1" dirty="0" smtClean="0">
                            <a:latin typeface="Cambria Math" panose="02040503050406030204" pitchFamily="18" charset="0"/>
                          </a:rPr>
                          <m:t>∨</m:t>
                        </m:r>
                        <m:r>
                          <a:rPr lang="en-US" b="0" i="1" dirty="0" smtClean="0">
                            <a:latin typeface="Cambria Math" panose="02040503050406030204" pitchFamily="18" charset="0"/>
                          </a:rPr>
                          <m:t>𝐵</m:t>
                        </m:r>
                      </m:e>
                    </m:d>
                  </m:oMath>
                </a14:m>
                <a:r>
                  <a:rPr lang="en-US" dirty="0"/>
                  <a:t> be their resolvent.</a:t>
                </a:r>
              </a:p>
            </p:txBody>
          </p:sp>
        </mc:Choice>
        <mc:Fallback>
          <p:sp>
            <p:nvSpPr>
              <p:cNvPr id="7" name="TextBox 6">
                <a:extLst>
                  <a:ext uri="{FF2B5EF4-FFF2-40B4-BE49-F238E27FC236}">
                    <a16:creationId xmlns:a16="http://schemas.microsoft.com/office/drawing/2014/main" id="{D2788802-1A24-931A-E0B5-617CA4567791}"/>
                  </a:ext>
                </a:extLst>
              </p:cNvPr>
              <p:cNvSpPr txBox="1">
                <a:spLocks noRot="1" noChangeAspect="1" noMove="1" noResize="1" noEditPoints="1" noAdjustHandles="1" noChangeArrowheads="1" noChangeShapeType="1" noTextEdit="1"/>
              </p:cNvSpPr>
              <p:nvPr/>
            </p:nvSpPr>
            <p:spPr>
              <a:xfrm>
                <a:off x="1205705" y="1726536"/>
                <a:ext cx="10365299" cy="646331"/>
              </a:xfrm>
              <a:prstGeom prst="rect">
                <a:avLst/>
              </a:prstGeom>
              <a:blipFill>
                <a:blip r:embed="rId4"/>
                <a:stretch>
                  <a:fillRect l="-529" t="-4717" b="-1415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B31B05B-699F-F477-EF54-3732F2CB9C81}"/>
                  </a:ext>
                </a:extLst>
              </p:cNvPr>
              <p:cNvSpPr txBox="1"/>
              <p:nvPr/>
            </p:nvSpPr>
            <p:spPr>
              <a:xfrm>
                <a:off x="1205705" y="2462756"/>
                <a:ext cx="10365299" cy="369332"/>
              </a:xfrm>
              <a:prstGeom prst="rect">
                <a:avLst/>
              </a:prstGeom>
              <a:noFill/>
              <a:ln>
                <a:noFill/>
              </a:ln>
            </p:spPr>
            <p:txBody>
              <a:bodyPr wrap="square">
                <a:spAutoFit/>
              </a:bodyPr>
              <a:lstStyle/>
              <a:p>
                <a:r>
                  <a:rPr lang="en-US" dirty="0"/>
                  <a:t>Let </a:t>
                </a:r>
                <a14:m>
                  <m:oMath xmlns:m="http://schemas.openxmlformats.org/officeDocument/2006/math">
                    <m:r>
                      <a:rPr lang="en-US" i="1" dirty="0" smtClean="0">
                        <a:latin typeface="Cambria Math" panose="02040503050406030204" pitchFamily="18" charset="0"/>
                      </a:rPr>
                      <m:t>𝑀</m:t>
                    </m:r>
                  </m:oMath>
                </a14:m>
                <a:r>
                  <a:rPr lang="en-US" dirty="0"/>
                  <a:t> be a model that satisfies both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𝐶</m:t>
                        </m:r>
                      </m:e>
                      <m:sub>
                        <m:r>
                          <a:rPr lang="en-US" b="0" i="1" dirty="0"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a14:m>
                <a:r>
                  <a:rPr lang="en-US" dirty="0"/>
                  <a:t>. Then </a:t>
                </a:r>
                <a14:m>
                  <m:oMath xmlns:m="http://schemas.openxmlformats.org/officeDocument/2006/math">
                    <m:r>
                      <a:rPr lang="en-US" i="1" dirty="0" smtClean="0">
                        <a:latin typeface="Cambria Math" panose="02040503050406030204" pitchFamily="18" charset="0"/>
                      </a:rPr>
                      <m:t>𝑀</m:t>
                    </m:r>
                  </m:oMath>
                </a14:m>
                <a:r>
                  <a:rPr lang="en-US" dirty="0"/>
                  <a:t> must assign some truth value to </a:t>
                </a:r>
                <a14:m>
                  <m:oMath xmlns:m="http://schemas.openxmlformats.org/officeDocument/2006/math">
                    <m:r>
                      <a:rPr lang="en-US" i="1" dirty="0" smtClean="0">
                        <a:latin typeface="Cambria Math" panose="02040503050406030204" pitchFamily="18" charset="0"/>
                      </a:rPr>
                      <m:t>𝐿</m:t>
                    </m:r>
                  </m:oMath>
                </a14:m>
                <a:r>
                  <a:rPr lang="en-US" dirty="0"/>
                  <a:t>.</a:t>
                </a:r>
              </a:p>
            </p:txBody>
          </p:sp>
        </mc:Choice>
        <mc:Fallback>
          <p:sp>
            <p:nvSpPr>
              <p:cNvPr id="8" name="TextBox 7">
                <a:extLst>
                  <a:ext uri="{FF2B5EF4-FFF2-40B4-BE49-F238E27FC236}">
                    <a16:creationId xmlns:a16="http://schemas.microsoft.com/office/drawing/2014/main" id="{FB31B05B-699F-F477-EF54-3732F2CB9C81}"/>
                  </a:ext>
                </a:extLst>
              </p:cNvPr>
              <p:cNvSpPr txBox="1">
                <a:spLocks noRot="1" noChangeAspect="1" noMove="1" noResize="1" noEditPoints="1" noAdjustHandles="1" noChangeArrowheads="1" noChangeShapeType="1" noTextEdit="1"/>
              </p:cNvSpPr>
              <p:nvPr/>
            </p:nvSpPr>
            <p:spPr>
              <a:xfrm>
                <a:off x="1205705" y="2462756"/>
                <a:ext cx="10365299" cy="369332"/>
              </a:xfrm>
              <a:prstGeom prst="rect">
                <a:avLst/>
              </a:prstGeom>
              <a:blipFill>
                <a:blip r:embed="rId5"/>
                <a:stretch>
                  <a:fillRect l="-529" t="-9836" b="-2459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836E860-6346-F7D1-CAF5-16D595C27599}"/>
                  </a:ext>
                </a:extLst>
              </p:cNvPr>
              <p:cNvSpPr txBox="1"/>
              <p:nvPr/>
            </p:nvSpPr>
            <p:spPr>
              <a:xfrm>
                <a:off x="1637302" y="3589087"/>
                <a:ext cx="6623499" cy="646331"/>
              </a:xfrm>
              <a:prstGeom prst="rect">
                <a:avLst/>
              </a:prstGeom>
              <a:noFill/>
              <a:ln>
                <a:noFill/>
              </a:ln>
            </p:spPr>
            <p:txBody>
              <a:bodyPr wrap="square">
                <a:spAutoFit/>
              </a:bodyPr>
              <a:lstStyle/>
              <a:p>
                <a:r>
                  <a:rPr lang="en-US" dirty="0"/>
                  <a:t>If </a:t>
                </a:r>
                <a14:m>
                  <m:oMath xmlns:m="http://schemas.openxmlformats.org/officeDocument/2006/math">
                    <m:r>
                      <a:rPr lang="en-US" i="1" dirty="0">
                        <a:latin typeface="Cambria Math" panose="02040503050406030204" pitchFamily="18" charset="0"/>
                      </a:rPr>
                      <m:t>𝑀</m:t>
                    </m:r>
                    <m:d>
                      <m:dPr>
                        <m:ctrlPr>
                          <a:rPr lang="en-US" i="1" dirty="0">
                            <a:latin typeface="Cambria Math" panose="02040503050406030204" pitchFamily="18" charset="0"/>
                          </a:rPr>
                        </m:ctrlPr>
                      </m:dPr>
                      <m:e>
                        <m:r>
                          <a:rPr lang="en-US" i="1" dirty="0">
                            <a:latin typeface="Cambria Math" panose="02040503050406030204" pitchFamily="18" charset="0"/>
                          </a:rPr>
                          <m:t>𝐿</m:t>
                        </m:r>
                      </m:e>
                    </m:d>
                    <m:r>
                      <a:rPr lang="en-US" i="1" dirty="0">
                        <a:latin typeface="Cambria Math" panose="02040503050406030204" pitchFamily="18" charset="0"/>
                      </a:rPr>
                      <m:t>=</m:t>
                    </m:r>
                    <m:r>
                      <a:rPr lang="en-US" b="0" i="1" dirty="0" smtClean="0">
                        <a:latin typeface="Cambria Math" panose="02040503050406030204" pitchFamily="18" charset="0"/>
                      </a:rPr>
                      <m:t>𝑓𝑎𝑙𝑠𝑒</m:t>
                    </m:r>
                  </m:oMath>
                </a14:m>
                <a:r>
                  <a:rPr lang="en-US" dirty="0"/>
                  <a:t>, then since </a:t>
                </a:r>
                <a14:m>
                  <m:oMath xmlns:m="http://schemas.openxmlformats.org/officeDocument/2006/math">
                    <m:r>
                      <a:rPr lang="en-US" i="1" dirty="0" smtClean="0">
                        <a:latin typeface="Cambria Math" panose="02040503050406030204" pitchFamily="18" charset="0"/>
                      </a:rPr>
                      <m:t>𝑀</m:t>
                    </m:r>
                  </m:oMath>
                </a14:m>
                <a:r>
                  <a:rPr lang="en-US" dirty="0"/>
                  <a:t> satisfies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𝐶</m:t>
                        </m:r>
                      </m:e>
                      <m:sub>
                        <m:r>
                          <a:rPr lang="en-US" b="0" i="1" dirty="0" smtClean="0">
                            <a:latin typeface="Cambria Math" panose="02040503050406030204" pitchFamily="18" charset="0"/>
                          </a:rPr>
                          <m:t>1</m:t>
                        </m:r>
                      </m:sub>
                    </m:sSub>
                    <m:r>
                      <a:rPr lang="en-US" i="1" dirty="0">
                        <a:latin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𝐿</m:t>
                        </m:r>
                        <m:r>
                          <a:rPr lang="en-US" i="1" dirty="0">
                            <a:latin typeface="Cambria Math" panose="02040503050406030204" pitchFamily="18" charset="0"/>
                          </a:rPr>
                          <m:t>∨</m:t>
                        </m:r>
                        <m:r>
                          <a:rPr lang="en-US" b="0" i="1" dirty="0" smtClean="0">
                            <a:latin typeface="Cambria Math" panose="02040503050406030204" pitchFamily="18" charset="0"/>
                          </a:rPr>
                          <m:t>𝐴</m:t>
                        </m:r>
                      </m:e>
                    </m:d>
                    <m:r>
                      <a:rPr lang="en-US" i="1" dirty="0">
                        <a:latin typeface="Cambria Math" panose="02040503050406030204" pitchFamily="18" charset="0"/>
                      </a:rPr>
                      <m:t> </m:t>
                    </m:r>
                  </m:oMath>
                </a14:m>
                <a:r>
                  <a:rPr lang="en-US" dirty="0"/>
                  <a:t>, we must have </a:t>
                </a:r>
                <a14:m>
                  <m:oMath xmlns:m="http://schemas.openxmlformats.org/officeDocument/2006/math">
                    <m:r>
                      <a:rPr lang="en-US" i="1" dirty="0">
                        <a:latin typeface="Cambria Math" panose="02040503050406030204" pitchFamily="18" charset="0"/>
                      </a:rPr>
                      <m:t>𝑀</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r>
                      <a:rPr lang="en-US" i="1" dirty="0">
                        <a:latin typeface="Cambria Math" panose="02040503050406030204" pitchFamily="18" charset="0"/>
                      </a:rPr>
                      <m:t>= </m:t>
                    </m:r>
                    <m:r>
                      <a:rPr lang="en-US" i="1" dirty="0">
                        <a:latin typeface="Cambria Math" panose="02040503050406030204" pitchFamily="18" charset="0"/>
                      </a:rPr>
                      <m:t>𝑡𝑟𝑢𝑒</m:t>
                    </m:r>
                    <m:r>
                      <a:rPr lang="en-US" i="1" dirty="0">
                        <a:latin typeface="Cambria Math" panose="02040503050406030204" pitchFamily="18" charset="0"/>
                      </a:rPr>
                      <m:t> </m:t>
                    </m:r>
                  </m:oMath>
                </a14:m>
                <a:r>
                  <a:rPr lang="en-US" dirty="0"/>
                  <a:t>, which again makes </a:t>
                </a:r>
                <a14:m>
                  <m:oMath xmlns:m="http://schemas.openxmlformats.org/officeDocument/2006/math">
                    <m:r>
                      <a:rPr lang="en-US" i="1" dirty="0">
                        <a:latin typeface="Cambria Math" panose="02040503050406030204" pitchFamily="18" charset="0"/>
                      </a:rPr>
                      <m:t>𝑀</m:t>
                    </m:r>
                    <m:d>
                      <m:dPr>
                        <m:ctrlPr>
                          <a:rPr lang="en-US" i="1" dirty="0">
                            <a:latin typeface="Cambria Math" panose="02040503050406030204" pitchFamily="18" charset="0"/>
                          </a:rPr>
                        </m:ctrlPr>
                      </m:dPr>
                      <m:e>
                        <m:r>
                          <a:rPr lang="en-US" b="0" i="1" dirty="0" smtClean="0">
                            <a:latin typeface="Cambria Math" panose="02040503050406030204" pitchFamily="18" charset="0"/>
                          </a:rPr>
                          <m:t>𝑅</m:t>
                        </m:r>
                      </m:e>
                    </m:d>
                    <m:r>
                      <a:rPr lang="en-US" i="1" dirty="0">
                        <a:latin typeface="Cambria Math" panose="02040503050406030204" pitchFamily="18" charset="0"/>
                      </a:rPr>
                      <m:t>=</m:t>
                    </m:r>
                    <m:r>
                      <a:rPr lang="en-US" i="1" dirty="0">
                        <a:latin typeface="Cambria Math" panose="02040503050406030204" pitchFamily="18" charset="0"/>
                      </a:rPr>
                      <m:t>𝑀</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r>
                          <a:rPr lang="en-US" b="0" i="1" dirty="0" smtClean="0">
                            <a:latin typeface="Cambria Math" panose="02040503050406030204" pitchFamily="18" charset="0"/>
                          </a:rPr>
                          <m:t>∨</m:t>
                        </m:r>
                        <m:r>
                          <a:rPr lang="en-US" b="0" i="1" dirty="0" smtClean="0">
                            <a:latin typeface="Cambria Math" panose="02040503050406030204" pitchFamily="18" charset="0"/>
                          </a:rPr>
                          <m:t>𝐵</m:t>
                        </m:r>
                      </m:e>
                    </m:d>
                    <m:r>
                      <a:rPr lang="en-US" b="0" i="1" dirty="0" smtClean="0">
                        <a:latin typeface="Cambria Math" panose="02040503050406030204" pitchFamily="18" charset="0"/>
                      </a:rPr>
                      <m:t>=</m:t>
                    </m:r>
                    <m:r>
                      <a:rPr lang="en-US" i="1" dirty="0">
                        <a:latin typeface="Cambria Math" panose="02040503050406030204" pitchFamily="18" charset="0"/>
                      </a:rPr>
                      <m:t>𝑡𝑟𝑢𝑒</m:t>
                    </m:r>
                  </m:oMath>
                </a14:m>
                <a:r>
                  <a:rPr lang="en-US" dirty="0"/>
                  <a:t>.</a:t>
                </a:r>
              </a:p>
            </p:txBody>
          </p:sp>
        </mc:Choice>
        <mc:Fallback>
          <p:sp>
            <p:nvSpPr>
              <p:cNvPr id="9" name="TextBox 8">
                <a:extLst>
                  <a:ext uri="{FF2B5EF4-FFF2-40B4-BE49-F238E27FC236}">
                    <a16:creationId xmlns:a16="http://schemas.microsoft.com/office/drawing/2014/main" id="{5836E860-6346-F7D1-CAF5-16D595C27599}"/>
                  </a:ext>
                </a:extLst>
              </p:cNvPr>
              <p:cNvSpPr txBox="1">
                <a:spLocks noRot="1" noChangeAspect="1" noMove="1" noResize="1" noEditPoints="1" noAdjustHandles="1" noChangeArrowheads="1" noChangeShapeType="1" noTextEdit="1"/>
              </p:cNvSpPr>
              <p:nvPr/>
            </p:nvSpPr>
            <p:spPr>
              <a:xfrm>
                <a:off x="1637302" y="3589087"/>
                <a:ext cx="6623499" cy="646331"/>
              </a:xfrm>
              <a:prstGeom prst="rect">
                <a:avLst/>
              </a:prstGeom>
              <a:blipFill>
                <a:blip r:embed="rId6"/>
                <a:stretch>
                  <a:fillRect l="-829" t="-5660" r="-645" b="-14151"/>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DB30092F-A946-F103-6526-85F5C46D2AB6}"/>
              </a:ext>
            </a:extLst>
          </p:cNvPr>
          <p:cNvSpPr txBox="1"/>
          <p:nvPr/>
        </p:nvSpPr>
        <p:spPr>
          <a:xfrm>
            <a:off x="1205705" y="1316848"/>
            <a:ext cx="5921487" cy="369332"/>
          </a:xfrm>
          <a:prstGeom prst="rect">
            <a:avLst/>
          </a:prstGeom>
          <a:noFill/>
          <a:ln>
            <a:noFill/>
          </a:ln>
        </p:spPr>
        <p:txBody>
          <a:bodyPr wrap="square">
            <a:spAutoFit/>
          </a:bodyPr>
          <a:lstStyle/>
          <a:p>
            <a:r>
              <a:rPr lang="en-US" dirty="0"/>
              <a:t>First, we establish that the resolution rule is truth-preserving.</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FA9215D-F63F-F387-19BC-BF1D8117B5E8}"/>
                  </a:ext>
                </a:extLst>
              </p:cNvPr>
              <p:cNvSpPr txBox="1"/>
              <p:nvPr/>
            </p:nvSpPr>
            <p:spPr>
              <a:xfrm>
                <a:off x="1205706" y="4290341"/>
                <a:ext cx="6906852" cy="369332"/>
              </a:xfrm>
              <a:prstGeom prst="rect">
                <a:avLst/>
              </a:prstGeom>
              <a:noFill/>
              <a:ln>
                <a:noFill/>
              </a:ln>
            </p:spPr>
            <p:txBody>
              <a:bodyPr wrap="square">
                <a:spAutoFit/>
              </a:bodyPr>
              <a:lstStyle/>
              <a:p>
                <a:r>
                  <a:rPr lang="en-US" dirty="0"/>
                  <a:t>Therefore, </a:t>
                </a:r>
                <a14:m>
                  <m:oMath xmlns:m="http://schemas.openxmlformats.org/officeDocument/2006/math">
                    <m:r>
                      <a:rPr lang="en-US" i="1" dirty="0" smtClean="0">
                        <a:latin typeface="Cambria Math" panose="02040503050406030204" pitchFamily="18" charset="0"/>
                      </a:rPr>
                      <m:t>𝑅</m:t>
                    </m:r>
                  </m:oMath>
                </a14:m>
                <a:r>
                  <a:rPr lang="en-US" dirty="0"/>
                  <a:t> is satisfiable whenever both parent clauses are satisfiable.</a:t>
                </a:r>
              </a:p>
            </p:txBody>
          </p:sp>
        </mc:Choice>
        <mc:Fallback>
          <p:sp>
            <p:nvSpPr>
              <p:cNvPr id="12" name="TextBox 11">
                <a:extLst>
                  <a:ext uri="{FF2B5EF4-FFF2-40B4-BE49-F238E27FC236}">
                    <a16:creationId xmlns:a16="http://schemas.microsoft.com/office/drawing/2014/main" id="{EFA9215D-F63F-F387-19BC-BF1D8117B5E8}"/>
                  </a:ext>
                </a:extLst>
              </p:cNvPr>
              <p:cNvSpPr txBox="1">
                <a:spLocks noRot="1" noChangeAspect="1" noMove="1" noResize="1" noEditPoints="1" noAdjustHandles="1" noChangeArrowheads="1" noChangeShapeType="1" noTextEdit="1"/>
              </p:cNvSpPr>
              <p:nvPr/>
            </p:nvSpPr>
            <p:spPr>
              <a:xfrm>
                <a:off x="1205706" y="4290341"/>
                <a:ext cx="6906852" cy="369332"/>
              </a:xfrm>
              <a:prstGeom prst="rect">
                <a:avLst/>
              </a:prstGeom>
              <a:blipFill>
                <a:blip r:embed="rId7"/>
                <a:stretch>
                  <a:fillRect l="-794" t="-10000" b="-2666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3574378-1007-B69D-21C3-32CE35207B9B}"/>
                  </a:ext>
                </a:extLst>
              </p:cNvPr>
              <p:cNvSpPr txBox="1"/>
              <p:nvPr/>
            </p:nvSpPr>
            <p:spPr>
              <a:xfrm>
                <a:off x="650229" y="4714596"/>
                <a:ext cx="10690040" cy="1754326"/>
              </a:xfrm>
              <a:prstGeom prst="rect">
                <a:avLst/>
              </a:prstGeom>
              <a:noFill/>
              <a:ln>
                <a:noFill/>
              </a:ln>
            </p:spPr>
            <p:txBody>
              <a:bodyPr wrap="square">
                <a:spAutoFit/>
              </a:bodyPr>
              <a:lstStyle/>
              <a:p>
                <a:r>
                  <a:rPr lang="en-US" dirty="0"/>
                  <a:t>Since resolution preserves satisfiability, any clause derived through resolution can only be satisfiable if the original clauses are satisfiable. Therefore, if we derive </a:t>
                </a:r>
                <a14:m>
                  <m:oMath xmlns:m="http://schemas.openxmlformats.org/officeDocument/2006/math">
                    <m:r>
                      <a:rPr lang="en-US" i="1" dirty="0" smtClean="0">
                        <a:latin typeface="Cambria Math" panose="02040503050406030204" pitchFamily="18" charset="0"/>
                      </a:rPr>
                      <m:t>⊥</m:t>
                    </m:r>
                  </m:oMath>
                </a14:m>
                <a:r>
                  <a:rPr lang="en-US" dirty="0"/>
                  <a:t> (the empty clause, which is always unsatisfiable), from </a:t>
                </a:r>
                <a14:m>
                  <m:oMath xmlns:m="http://schemas.openxmlformats.org/officeDocument/2006/math">
                    <m:r>
                      <a:rPr lang="en-US" i="1" dirty="0" smtClean="0">
                        <a:latin typeface="Cambria Math" panose="02040503050406030204" pitchFamily="18" charset="0"/>
                      </a:rPr>
                      <m:t>𝐾𝐵</m:t>
                    </m:r>
                    <m:r>
                      <a:rPr lang="en-US" i="1" dirty="0" smtClean="0">
                        <a:latin typeface="Cambria Math" panose="02040503050406030204" pitchFamily="18" charset="0"/>
                      </a:rPr>
                      <m:t>∧~</m:t>
                    </m:r>
                    <m:r>
                      <a:rPr lang="en-US" b="0" i="1" dirty="0" smtClean="0">
                        <a:latin typeface="Cambria Math" panose="02040503050406030204" pitchFamily="18" charset="0"/>
                      </a:rPr>
                      <m:t>𝜙</m:t>
                    </m:r>
                  </m:oMath>
                </a14:m>
                <a:r>
                  <a:rPr lang="en-US" dirty="0"/>
                  <a:t>, this means </a:t>
                </a:r>
                <a14:m>
                  <m:oMath xmlns:m="http://schemas.openxmlformats.org/officeDocument/2006/math">
                    <m:r>
                      <a:rPr lang="en-US" i="1" dirty="0">
                        <a:latin typeface="Cambria Math" panose="02040503050406030204" pitchFamily="18" charset="0"/>
                      </a:rPr>
                      <m:t>𝐾𝐵</m:t>
                    </m:r>
                    <m:r>
                      <a:rPr lang="en-US" i="1" dirty="0">
                        <a:latin typeface="Cambria Math" panose="02040503050406030204" pitchFamily="18" charset="0"/>
                      </a:rPr>
                      <m:t>∧~</m:t>
                    </m:r>
                    <m:r>
                      <a:rPr lang="en-US" i="1" dirty="0">
                        <a:latin typeface="Cambria Math" panose="02040503050406030204" pitchFamily="18" charset="0"/>
                      </a:rPr>
                      <m:t>𝜙</m:t>
                    </m:r>
                  </m:oMath>
                </a14:m>
                <a:r>
                  <a:rPr lang="en-US" dirty="0"/>
                  <a:t> must be unsatisfiable.</a:t>
                </a:r>
              </a:p>
              <a:p>
                <a:endParaRPr lang="en-US" dirty="0"/>
              </a:p>
              <a:p>
                <a:r>
                  <a:rPr lang="en-US" dirty="0"/>
                  <a:t>That is, there is no model that makes both </a:t>
                </a:r>
                <a14:m>
                  <m:oMath xmlns:m="http://schemas.openxmlformats.org/officeDocument/2006/math">
                    <m:r>
                      <a:rPr lang="en-US" i="1" dirty="0">
                        <a:latin typeface="Cambria Math" panose="02040503050406030204" pitchFamily="18" charset="0"/>
                      </a:rPr>
                      <m:t>𝐾𝐵</m:t>
                    </m:r>
                  </m:oMath>
                </a14:m>
                <a:r>
                  <a:rPr lang="en-US" dirty="0"/>
                  <a:t>  and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𝜙</m:t>
                    </m:r>
                  </m:oMath>
                </a14:m>
                <a:r>
                  <a:rPr lang="en-US" dirty="0"/>
                  <a:t> simultaneously true. Thus, in every model where </a:t>
                </a:r>
                <a14:m>
                  <m:oMath xmlns:m="http://schemas.openxmlformats.org/officeDocument/2006/math">
                    <m:r>
                      <a:rPr lang="en-US" i="1" dirty="0" smtClean="0">
                        <a:latin typeface="Cambria Math" panose="02040503050406030204" pitchFamily="18" charset="0"/>
                      </a:rPr>
                      <m:t>𝐾𝐵</m:t>
                    </m:r>
                  </m:oMath>
                </a14:m>
                <a:r>
                  <a:rPr lang="en-US" dirty="0"/>
                  <a:t> is true, </a:t>
                </a:r>
                <a14:m>
                  <m:oMath xmlns:m="http://schemas.openxmlformats.org/officeDocument/2006/math">
                    <m:r>
                      <a:rPr lang="en-US" b="0" i="0" dirty="0" smtClean="0">
                        <a:latin typeface="Cambria Math" panose="02040503050406030204" pitchFamily="18" charset="0"/>
                      </a:rPr>
                      <m:t>~</m:t>
                    </m:r>
                    <m:r>
                      <a:rPr lang="en-US" b="0" i="1" dirty="0" smtClean="0">
                        <a:latin typeface="Cambria Math" panose="02040503050406030204" pitchFamily="18" charset="0"/>
                      </a:rPr>
                      <m:t>𝜙</m:t>
                    </m:r>
                  </m:oMath>
                </a14:m>
                <a:r>
                  <a:rPr lang="en-US" dirty="0"/>
                  <a:t> must be false. Hence, </a:t>
                </a:r>
                <a14:m>
                  <m:oMath xmlns:m="http://schemas.openxmlformats.org/officeDocument/2006/math">
                    <m:r>
                      <a:rPr lang="en-US" i="1" dirty="0">
                        <a:latin typeface="Cambria Math" panose="02040503050406030204" pitchFamily="18" charset="0"/>
                      </a:rPr>
                      <m:t>𝜙</m:t>
                    </m:r>
                  </m:oMath>
                </a14:m>
                <a:r>
                  <a:rPr lang="en-US" dirty="0"/>
                  <a:t> must be true. It follows </a:t>
                </a:r>
                <a14:m>
                  <m:oMath xmlns:m="http://schemas.openxmlformats.org/officeDocument/2006/math">
                    <m:r>
                      <a:rPr lang="en-US" i="1" dirty="0" smtClean="0">
                        <a:latin typeface="Cambria Math" panose="02040503050406030204" pitchFamily="18" charset="0"/>
                      </a:rPr>
                      <m:t>𝐾𝐵</m:t>
                    </m:r>
                    <m:r>
                      <a:rPr lang="en-US" i="1" dirty="0">
                        <a:latin typeface="Cambria Math" panose="02040503050406030204" pitchFamily="18" charset="0"/>
                      </a:rPr>
                      <m:t>⊨</m:t>
                    </m:r>
                    <m:r>
                      <a:rPr lang="en-US" b="0" i="1" dirty="0" smtClean="0">
                        <a:latin typeface="Cambria Math" panose="02040503050406030204" pitchFamily="18" charset="0"/>
                      </a:rPr>
                      <m:t>𝜙</m:t>
                    </m:r>
                  </m:oMath>
                </a14:m>
                <a:r>
                  <a:rPr lang="en-US" dirty="0"/>
                  <a:t>.</a:t>
                </a:r>
              </a:p>
            </p:txBody>
          </p:sp>
        </mc:Choice>
        <mc:Fallback>
          <p:sp>
            <p:nvSpPr>
              <p:cNvPr id="13" name="TextBox 12">
                <a:extLst>
                  <a:ext uri="{FF2B5EF4-FFF2-40B4-BE49-F238E27FC236}">
                    <a16:creationId xmlns:a16="http://schemas.microsoft.com/office/drawing/2014/main" id="{A3574378-1007-B69D-21C3-32CE35207B9B}"/>
                  </a:ext>
                </a:extLst>
              </p:cNvPr>
              <p:cNvSpPr txBox="1">
                <a:spLocks noRot="1" noChangeAspect="1" noMove="1" noResize="1" noEditPoints="1" noAdjustHandles="1" noChangeArrowheads="1" noChangeShapeType="1" noTextEdit="1"/>
              </p:cNvSpPr>
              <p:nvPr/>
            </p:nvSpPr>
            <p:spPr>
              <a:xfrm>
                <a:off x="650229" y="4714596"/>
                <a:ext cx="10690040" cy="1754326"/>
              </a:xfrm>
              <a:prstGeom prst="rect">
                <a:avLst/>
              </a:prstGeom>
              <a:blipFill>
                <a:blip r:embed="rId8"/>
                <a:stretch>
                  <a:fillRect l="-513" t="-1736" b="-4514"/>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2A8D0D6-5B64-8876-D2B0-5E4226460807}"/>
                  </a:ext>
                </a:extLst>
              </p:cNvPr>
              <p:cNvSpPr txBox="1"/>
              <p:nvPr/>
            </p:nvSpPr>
            <p:spPr>
              <a:xfrm>
                <a:off x="6788273" y="6154513"/>
                <a:ext cx="512530"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mbria Math" panose="02040503050406030204" pitchFamily="18" charset="0"/>
                        </a:rPr>
                        <m:t>∎</m:t>
                      </m:r>
                    </m:oMath>
                  </m:oMathPara>
                </a14:m>
                <a:endParaRPr lang="en-US" dirty="0"/>
              </a:p>
            </p:txBody>
          </p:sp>
        </mc:Choice>
        <mc:Fallback>
          <p:sp>
            <p:nvSpPr>
              <p:cNvPr id="14" name="TextBox 13">
                <a:extLst>
                  <a:ext uri="{FF2B5EF4-FFF2-40B4-BE49-F238E27FC236}">
                    <a16:creationId xmlns:a16="http://schemas.microsoft.com/office/drawing/2014/main" id="{22A8D0D6-5B64-8876-D2B0-5E4226460807}"/>
                  </a:ext>
                </a:extLst>
              </p:cNvPr>
              <p:cNvSpPr txBox="1">
                <a:spLocks noRot="1" noChangeAspect="1" noMove="1" noResize="1" noEditPoints="1" noAdjustHandles="1" noChangeArrowheads="1" noChangeShapeType="1" noTextEdit="1"/>
              </p:cNvSpPr>
              <p:nvPr/>
            </p:nvSpPr>
            <p:spPr>
              <a:xfrm>
                <a:off x="6788273" y="6154513"/>
                <a:ext cx="512530" cy="369332"/>
              </a:xfrm>
              <a:prstGeom prst="rect">
                <a:avLst/>
              </a:prstGeom>
              <a:blipFill>
                <a:blip r:embed="rId9"/>
                <a:stretch>
                  <a:fillRect/>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77F70CEB-71A4-FA20-FE18-FA5CBFFCFDD7}"/>
              </a:ext>
            </a:extLst>
          </p:cNvPr>
          <p:cNvSpPr txBox="1"/>
          <p:nvPr/>
        </p:nvSpPr>
        <p:spPr>
          <a:xfrm>
            <a:off x="11299665" y="81305"/>
            <a:ext cx="842917" cy="400110"/>
          </a:xfrm>
          <a:prstGeom prst="rect">
            <a:avLst/>
          </a:prstGeom>
          <a:noFill/>
          <a:ln w="25400">
            <a:noFill/>
          </a:ln>
        </p:spPr>
        <p:txBody>
          <a:bodyPr wrap="square">
            <a:spAutoFit/>
          </a:bodyPr>
          <a:lstStyle/>
          <a:p>
            <a:r>
              <a:rPr lang="en-US" sz="2000" i="1" dirty="0"/>
              <a:t>Sound</a:t>
            </a:r>
            <a:endParaRPr lang="en-US" sz="20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E533E0D-C810-2AFA-4897-8631EB8BE49D}"/>
                  </a:ext>
                </a:extLst>
              </p:cNvPr>
              <p:cNvSpPr txBox="1"/>
              <p:nvPr/>
            </p:nvSpPr>
            <p:spPr>
              <a:xfrm>
                <a:off x="1637302" y="2887833"/>
                <a:ext cx="6424049" cy="646331"/>
              </a:xfrm>
              <a:prstGeom prst="rect">
                <a:avLst/>
              </a:prstGeom>
              <a:noFill/>
              <a:ln>
                <a:noFill/>
              </a:ln>
            </p:spPr>
            <p:txBody>
              <a:bodyPr wrap="square">
                <a:spAutoFit/>
              </a:bodyPr>
              <a:lstStyle/>
              <a:p>
                <a:r>
                  <a:rPr lang="en-US" dirty="0"/>
                  <a:t>If </a:t>
                </a:r>
                <a14:m>
                  <m:oMath xmlns:m="http://schemas.openxmlformats.org/officeDocument/2006/math">
                    <m:r>
                      <a:rPr lang="en-US" i="1" dirty="0" smtClean="0">
                        <a:latin typeface="Cambria Math" panose="02040503050406030204" pitchFamily="18" charset="0"/>
                      </a:rPr>
                      <m:t>𝑀</m:t>
                    </m:r>
                    <m:d>
                      <m:dPr>
                        <m:ctrlPr>
                          <a:rPr lang="en-US" i="1" dirty="0">
                            <a:latin typeface="Cambria Math" panose="02040503050406030204" pitchFamily="18" charset="0"/>
                          </a:rPr>
                        </m:ctrlPr>
                      </m:dPr>
                      <m:e>
                        <m:r>
                          <a:rPr lang="en-US" i="1" dirty="0">
                            <a:latin typeface="Cambria Math" panose="02040503050406030204" pitchFamily="18" charset="0"/>
                          </a:rPr>
                          <m:t>𝐿</m:t>
                        </m:r>
                      </m:e>
                    </m:d>
                    <m:r>
                      <a:rPr lang="en-US" i="1" dirty="0" smtClean="0">
                        <a:latin typeface="Cambria Math" panose="02040503050406030204" pitchFamily="18" charset="0"/>
                      </a:rPr>
                      <m:t>= </m:t>
                    </m:r>
                    <m:r>
                      <a:rPr lang="en-US" i="1" dirty="0" smtClean="0">
                        <a:latin typeface="Cambria Math" panose="02040503050406030204" pitchFamily="18" charset="0"/>
                      </a:rPr>
                      <m:t>𝑡𝑟𝑢𝑒</m:t>
                    </m:r>
                  </m:oMath>
                </a14:m>
                <a:r>
                  <a:rPr lang="en-US" dirty="0"/>
                  <a:t>, then since </a:t>
                </a:r>
                <a14:m>
                  <m:oMath xmlns:m="http://schemas.openxmlformats.org/officeDocument/2006/math">
                    <m:r>
                      <a:rPr lang="en-US" i="1" dirty="0" smtClean="0">
                        <a:latin typeface="Cambria Math" panose="02040503050406030204" pitchFamily="18" charset="0"/>
                      </a:rPr>
                      <m:t>𝑀</m:t>
                    </m:r>
                  </m:oMath>
                </a14:m>
                <a:r>
                  <a:rPr lang="en-US" dirty="0"/>
                  <a:t> satisfies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m:t>
                        </m:r>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𝐵</m:t>
                        </m:r>
                      </m:e>
                    </m:d>
                  </m:oMath>
                </a14:m>
                <a:r>
                  <a:rPr lang="en-US" dirty="0"/>
                  <a:t>, we must have </a:t>
                </a:r>
                <a14:m>
                  <m:oMath xmlns:m="http://schemas.openxmlformats.org/officeDocument/2006/math">
                    <m:r>
                      <a:rPr lang="en-US" i="1" dirty="0">
                        <a:latin typeface="Cambria Math" panose="02040503050406030204" pitchFamily="18" charset="0"/>
                      </a:rPr>
                      <m:t>𝑀</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 </m:t>
                    </m:r>
                    <m:r>
                      <a:rPr lang="en-US" i="1" dirty="0">
                        <a:latin typeface="Cambria Math" panose="02040503050406030204" pitchFamily="18" charset="0"/>
                      </a:rPr>
                      <m:t>𝑡𝑟𝑢𝑒</m:t>
                    </m:r>
                  </m:oMath>
                </a14:m>
                <a:r>
                  <a:rPr lang="en-US" dirty="0"/>
                  <a:t>, which makes </a:t>
                </a:r>
                <a14:m>
                  <m:oMath xmlns:m="http://schemas.openxmlformats.org/officeDocument/2006/math">
                    <m:r>
                      <a:rPr lang="en-US" i="1" dirty="0">
                        <a:latin typeface="Cambria Math" panose="02040503050406030204" pitchFamily="18" charset="0"/>
                      </a:rPr>
                      <m:t>𝑀</m:t>
                    </m:r>
                    <m:d>
                      <m:dPr>
                        <m:ctrlPr>
                          <a:rPr lang="en-US" i="1" dirty="0">
                            <a:latin typeface="Cambria Math" panose="02040503050406030204" pitchFamily="18" charset="0"/>
                          </a:rPr>
                        </m:ctrlPr>
                      </m:dPr>
                      <m:e>
                        <m:r>
                          <a:rPr lang="en-US" b="0" i="1" dirty="0" smtClean="0">
                            <a:latin typeface="Cambria Math" panose="02040503050406030204" pitchFamily="18" charset="0"/>
                          </a:rPr>
                          <m:t>𝑅</m:t>
                        </m:r>
                      </m:e>
                    </m:d>
                    <m:r>
                      <a:rPr lang="en-US" b="0" i="1" dirty="0" smtClean="0">
                        <a:latin typeface="Cambria Math" panose="02040503050406030204" pitchFamily="18" charset="0"/>
                      </a:rPr>
                      <m:t>=</m:t>
                    </m:r>
                    <m:r>
                      <a:rPr lang="en-US" b="0" i="1" dirty="0" smtClean="0">
                        <a:latin typeface="Cambria Math" panose="02040503050406030204" pitchFamily="18" charset="0"/>
                      </a:rPr>
                      <m:t>𝑀</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𝐴</m:t>
                        </m:r>
                        <m:r>
                          <a:rPr lang="en-US" b="0" i="1" dirty="0" smtClean="0">
                            <a:latin typeface="Cambria Math" panose="02040503050406030204" pitchFamily="18" charset="0"/>
                          </a:rPr>
                          <m:t>∨</m:t>
                        </m:r>
                        <m:r>
                          <a:rPr lang="en-US" b="0" i="1" dirty="0" smtClean="0">
                            <a:latin typeface="Cambria Math" panose="02040503050406030204" pitchFamily="18" charset="0"/>
                          </a:rPr>
                          <m:t>𝐵</m:t>
                        </m:r>
                      </m:e>
                    </m:d>
                    <m:r>
                      <a:rPr lang="en-US" i="1" dirty="0">
                        <a:latin typeface="Cambria Math" panose="02040503050406030204" pitchFamily="18" charset="0"/>
                      </a:rPr>
                      <m:t>=</m:t>
                    </m:r>
                    <m:r>
                      <a:rPr lang="en-US" b="0" i="1" dirty="0" smtClean="0">
                        <a:latin typeface="Cambria Math" panose="02040503050406030204" pitchFamily="18" charset="0"/>
                      </a:rPr>
                      <m:t>𝑡𝑟𝑢𝑒</m:t>
                    </m:r>
                  </m:oMath>
                </a14:m>
                <a:r>
                  <a:rPr lang="en-US" dirty="0"/>
                  <a:t>.</a:t>
                </a:r>
              </a:p>
            </p:txBody>
          </p:sp>
        </mc:Choice>
        <mc:Fallback>
          <p:sp>
            <p:nvSpPr>
              <p:cNvPr id="6" name="TextBox 5">
                <a:extLst>
                  <a:ext uri="{FF2B5EF4-FFF2-40B4-BE49-F238E27FC236}">
                    <a16:creationId xmlns:a16="http://schemas.microsoft.com/office/drawing/2014/main" id="{FE533E0D-C810-2AFA-4897-8631EB8BE49D}"/>
                  </a:ext>
                </a:extLst>
              </p:cNvPr>
              <p:cNvSpPr txBox="1">
                <a:spLocks noRot="1" noChangeAspect="1" noMove="1" noResize="1" noEditPoints="1" noAdjustHandles="1" noChangeArrowheads="1" noChangeShapeType="1" noTextEdit="1"/>
              </p:cNvSpPr>
              <p:nvPr/>
            </p:nvSpPr>
            <p:spPr>
              <a:xfrm>
                <a:off x="1637302" y="2887833"/>
                <a:ext cx="6424049" cy="646331"/>
              </a:xfrm>
              <a:prstGeom prst="rect">
                <a:avLst/>
              </a:prstGeom>
              <a:blipFill>
                <a:blip r:embed="rId10"/>
                <a:stretch>
                  <a:fillRect l="-855" t="-5660" b="-1415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0315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1" grpId="0"/>
      <p:bldP spid="12" grpId="0"/>
      <p:bldP spid="13" grpId="0"/>
      <p:bldP spid="1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6A059-E901-3257-5FFB-3E70CC1B2E9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4773D5-1A12-2503-CA3A-921699CE422F}"/>
                  </a:ext>
                </a:extLst>
              </p:cNvPr>
              <p:cNvSpPr txBox="1"/>
              <p:nvPr/>
            </p:nvSpPr>
            <p:spPr>
              <a:xfrm>
                <a:off x="727141" y="345670"/>
                <a:ext cx="6801703" cy="400110"/>
              </a:xfrm>
              <a:prstGeom prst="rect">
                <a:avLst/>
              </a:prstGeom>
              <a:noFill/>
              <a:ln w="25400">
                <a:solidFill>
                  <a:schemeClr val="tx1"/>
                </a:solidFill>
              </a:ln>
            </p:spPr>
            <p:txBody>
              <a:bodyPr wrap="square">
                <a:spAutoFit/>
              </a:bodyPr>
              <a:lstStyle/>
              <a:p>
                <a:r>
                  <a:rPr lang="en-US" sz="2000" b="1" i="1" dirty="0"/>
                  <a:t>Theorem. </a:t>
                </a:r>
                <a:r>
                  <a:rPr lang="en-US" sz="2000" dirty="0"/>
                  <a:t>If </a:t>
                </a:r>
                <a14:m>
                  <m:oMath xmlns:m="http://schemas.openxmlformats.org/officeDocument/2006/math">
                    <m:r>
                      <a:rPr lang="en-US" sz="2000" i="1" dirty="0">
                        <a:latin typeface="Cambria Math" panose="02040503050406030204" pitchFamily="18" charset="0"/>
                      </a:rPr>
                      <m:t>𝐾𝐵</m:t>
                    </m:r>
                    <m:r>
                      <a:rPr lang="en-US" sz="2000" i="1" dirty="0">
                        <a:latin typeface="Cambria Math" panose="02040503050406030204" pitchFamily="18" charset="0"/>
                      </a:rPr>
                      <m:t>⊨</m:t>
                    </m:r>
                    <m:r>
                      <a:rPr lang="en-US" sz="2000" i="1" dirty="0">
                        <a:latin typeface="Cambria Math" panose="02040503050406030204" pitchFamily="18" charset="0"/>
                      </a:rPr>
                      <m:t>𝜙</m:t>
                    </m:r>
                  </m:oMath>
                </a14:m>
                <a:r>
                  <a:rPr lang="en-US" sz="2000" dirty="0"/>
                  <a:t>, then Resolution derives </a:t>
                </a:r>
                <a14:m>
                  <m:oMath xmlns:m="http://schemas.openxmlformats.org/officeDocument/2006/math">
                    <m:r>
                      <a:rPr lang="en-US" sz="2000" i="1" dirty="0">
                        <a:latin typeface="Cambria Math" panose="02040503050406030204" pitchFamily="18" charset="0"/>
                      </a:rPr>
                      <m:t>⊥</m:t>
                    </m:r>
                  </m:oMath>
                </a14:m>
                <a:r>
                  <a:rPr lang="en-US" sz="2000" dirty="0"/>
                  <a:t> from  </a:t>
                </a:r>
                <a14:m>
                  <m:oMath xmlns:m="http://schemas.openxmlformats.org/officeDocument/2006/math">
                    <m:r>
                      <a:rPr lang="en-US" sz="2000" i="1" dirty="0" smtClean="0">
                        <a:latin typeface="Cambria Math" panose="02040503050406030204" pitchFamily="18" charset="0"/>
                      </a:rPr>
                      <m:t>𝐾𝐵</m:t>
                    </m:r>
                    <m:r>
                      <a:rPr lang="en-US" sz="2000" b="0" i="1" dirty="0" smtClean="0">
                        <a:latin typeface="Cambria Math" panose="02040503050406030204" pitchFamily="18" charset="0"/>
                      </a:rPr>
                      <m:t>∧~</m:t>
                    </m:r>
                    <m:r>
                      <a:rPr lang="en-US" sz="2000" b="0" i="1" dirty="0" smtClean="0">
                        <a:latin typeface="Cambria Math" panose="02040503050406030204" pitchFamily="18" charset="0"/>
                      </a:rPr>
                      <m:t>𝜙</m:t>
                    </m:r>
                  </m:oMath>
                </a14:m>
                <a:r>
                  <a:rPr lang="en-US" sz="2000" dirty="0"/>
                  <a:t>.</a:t>
                </a:r>
              </a:p>
            </p:txBody>
          </p:sp>
        </mc:Choice>
        <mc:Fallback xmlns="">
          <p:sp>
            <p:nvSpPr>
              <p:cNvPr id="2" name="TextBox 1">
                <a:extLst>
                  <a:ext uri="{FF2B5EF4-FFF2-40B4-BE49-F238E27FC236}">
                    <a16:creationId xmlns:a16="http://schemas.microsoft.com/office/drawing/2014/main" id="{224773D5-1A12-2503-CA3A-921699CE422F}"/>
                  </a:ext>
                </a:extLst>
              </p:cNvPr>
              <p:cNvSpPr txBox="1">
                <a:spLocks noRot="1" noChangeAspect="1" noMove="1" noResize="1" noEditPoints="1" noAdjustHandles="1" noChangeArrowheads="1" noChangeShapeType="1" noTextEdit="1"/>
              </p:cNvSpPr>
              <p:nvPr/>
            </p:nvSpPr>
            <p:spPr>
              <a:xfrm>
                <a:off x="727141" y="345670"/>
                <a:ext cx="6801703" cy="400110"/>
              </a:xfrm>
              <a:prstGeom prst="rect">
                <a:avLst/>
              </a:prstGeom>
              <a:blipFill>
                <a:blip r:embed="rId2"/>
                <a:stretch>
                  <a:fillRect l="-714" t="-5797" r="-714" b="-23188"/>
                </a:stretch>
              </a:blipFill>
              <a:ln w="254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D55BE3-9998-19FF-E2EE-ECF42B0871C5}"/>
                  </a:ext>
                </a:extLst>
              </p:cNvPr>
              <p:cNvSpPr txBox="1"/>
              <p:nvPr/>
            </p:nvSpPr>
            <p:spPr>
              <a:xfrm>
                <a:off x="650229" y="990594"/>
                <a:ext cx="11236971" cy="400110"/>
              </a:xfrm>
              <a:prstGeom prst="rect">
                <a:avLst/>
              </a:prstGeom>
              <a:noFill/>
              <a:ln w="25400">
                <a:noFill/>
              </a:ln>
            </p:spPr>
            <p:txBody>
              <a:bodyPr wrap="square">
                <a:spAutoFit/>
              </a:bodyPr>
              <a:lstStyle/>
              <a:p>
                <a:r>
                  <a:rPr lang="en-US" sz="2000" i="1" dirty="0"/>
                  <a:t>Proof. </a:t>
                </a:r>
                <a:r>
                  <a:rPr lang="en-US" sz="2000" dirty="0"/>
                  <a:t>Suppose </a:t>
                </a:r>
                <a14:m>
                  <m:oMath xmlns:m="http://schemas.openxmlformats.org/officeDocument/2006/math">
                    <m:r>
                      <a:rPr lang="en-US" sz="2000" i="1" dirty="0">
                        <a:latin typeface="Cambria Math" panose="02040503050406030204" pitchFamily="18" charset="0"/>
                      </a:rPr>
                      <m:t>𝐾𝐵</m:t>
                    </m:r>
                    <m:r>
                      <a:rPr lang="en-US" sz="2000" i="1" dirty="0">
                        <a:latin typeface="Cambria Math" panose="02040503050406030204" pitchFamily="18" charset="0"/>
                      </a:rPr>
                      <m:t>⊨</m:t>
                    </m:r>
                    <m:r>
                      <a:rPr lang="en-US" sz="2000" i="1" dirty="0">
                        <a:latin typeface="Cambria Math" panose="02040503050406030204" pitchFamily="18" charset="0"/>
                      </a:rPr>
                      <m:t>𝜙</m:t>
                    </m:r>
                  </m:oMath>
                </a14:m>
                <a:r>
                  <a:rPr lang="en-US" sz="2000" dirty="0"/>
                  <a:t>. Then </a:t>
                </a:r>
                <a14:m>
                  <m:oMath xmlns:m="http://schemas.openxmlformats.org/officeDocument/2006/math">
                    <m:r>
                      <a:rPr lang="en-US" sz="2000" i="1" dirty="0">
                        <a:latin typeface="Cambria Math" panose="02040503050406030204" pitchFamily="18" charset="0"/>
                      </a:rPr>
                      <m:t>𝐾𝐵</m:t>
                    </m:r>
                    <m:r>
                      <a:rPr lang="en-US" sz="2000" i="1" dirty="0">
                        <a:latin typeface="Cambria Math" panose="02040503050406030204" pitchFamily="18" charset="0"/>
                      </a:rPr>
                      <m:t>∧~</m:t>
                    </m:r>
                    <m:r>
                      <a:rPr lang="en-US" sz="2000" i="1" dirty="0">
                        <a:latin typeface="Cambria Math" panose="02040503050406030204" pitchFamily="18" charset="0"/>
                      </a:rPr>
                      <m:t>𝜙</m:t>
                    </m:r>
                  </m:oMath>
                </a14:m>
                <a:r>
                  <a:rPr lang="en-US" sz="2000" dirty="0"/>
                  <a:t> is unsatisfiable.</a:t>
                </a:r>
              </a:p>
            </p:txBody>
          </p:sp>
        </mc:Choice>
        <mc:Fallback>
          <p:sp>
            <p:nvSpPr>
              <p:cNvPr id="3" name="TextBox 2">
                <a:extLst>
                  <a:ext uri="{FF2B5EF4-FFF2-40B4-BE49-F238E27FC236}">
                    <a16:creationId xmlns:a16="http://schemas.microsoft.com/office/drawing/2014/main" id="{2DD55BE3-9998-19FF-E2EE-ECF42B0871C5}"/>
                  </a:ext>
                </a:extLst>
              </p:cNvPr>
              <p:cNvSpPr txBox="1">
                <a:spLocks noRot="1" noChangeAspect="1" noMove="1" noResize="1" noEditPoints="1" noAdjustHandles="1" noChangeArrowheads="1" noChangeShapeType="1" noTextEdit="1"/>
              </p:cNvSpPr>
              <p:nvPr/>
            </p:nvSpPr>
            <p:spPr>
              <a:xfrm>
                <a:off x="650229" y="990594"/>
                <a:ext cx="11236971" cy="400110"/>
              </a:xfrm>
              <a:prstGeom prst="rect">
                <a:avLst/>
              </a:prstGeom>
              <a:blipFill>
                <a:blip r:embed="rId3"/>
                <a:stretch>
                  <a:fillRect l="-597" t="-7576" b="-25758"/>
                </a:stretch>
              </a:blipFill>
              <a:ln w="254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B23C046-E540-FA2C-F082-8A786051FC28}"/>
                  </a:ext>
                </a:extLst>
              </p:cNvPr>
              <p:cNvSpPr txBox="1"/>
              <p:nvPr/>
            </p:nvSpPr>
            <p:spPr>
              <a:xfrm>
                <a:off x="650229" y="1926560"/>
                <a:ext cx="10891542" cy="707886"/>
              </a:xfrm>
              <a:prstGeom prst="rect">
                <a:avLst/>
              </a:prstGeom>
              <a:noFill/>
              <a:ln>
                <a:noFill/>
              </a:ln>
            </p:spPr>
            <p:txBody>
              <a:bodyPr wrap="square">
                <a:spAutoFit/>
              </a:bodyPr>
              <a:lstStyle/>
              <a:p>
                <a:r>
                  <a:rPr lang="en-US" sz="2000" dirty="0"/>
                  <a:t>Observe that for propositional logic there are finitely many distinct clauses. Thus, we know that Resolution terminates with a finite clause set </a:t>
                </a:r>
                <a14:m>
                  <m:oMath xmlns:m="http://schemas.openxmlformats.org/officeDocument/2006/math">
                    <m:r>
                      <a:rPr lang="en-US" sz="2000" i="1" dirty="0">
                        <a:latin typeface="Cambria Math" panose="02040503050406030204" pitchFamily="18" charset="0"/>
                      </a:rPr>
                      <m:t>𝑆</m:t>
                    </m:r>
                  </m:oMath>
                </a14:m>
                <a:r>
                  <a:rPr lang="en-US" sz="2000" dirty="0"/>
                  <a:t>.</a:t>
                </a:r>
              </a:p>
            </p:txBody>
          </p:sp>
        </mc:Choice>
        <mc:Fallback>
          <p:sp>
            <p:nvSpPr>
              <p:cNvPr id="11" name="TextBox 10">
                <a:extLst>
                  <a:ext uri="{FF2B5EF4-FFF2-40B4-BE49-F238E27FC236}">
                    <a16:creationId xmlns:a16="http://schemas.microsoft.com/office/drawing/2014/main" id="{7B23C046-E540-FA2C-F082-8A786051FC28}"/>
                  </a:ext>
                </a:extLst>
              </p:cNvPr>
              <p:cNvSpPr txBox="1">
                <a:spLocks noRot="1" noChangeAspect="1" noMove="1" noResize="1" noEditPoints="1" noAdjustHandles="1" noChangeArrowheads="1" noChangeShapeType="1" noTextEdit="1"/>
              </p:cNvSpPr>
              <p:nvPr/>
            </p:nvSpPr>
            <p:spPr>
              <a:xfrm>
                <a:off x="650229" y="1926560"/>
                <a:ext cx="10891542" cy="707886"/>
              </a:xfrm>
              <a:prstGeom prst="rect">
                <a:avLst/>
              </a:prstGeom>
              <a:blipFill>
                <a:blip r:embed="rId4"/>
                <a:stretch>
                  <a:fillRect l="-616" t="-4310" b="-146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79DDB03-9141-B064-B5F9-D6963F22BBA1}"/>
                  </a:ext>
                </a:extLst>
              </p:cNvPr>
              <p:cNvSpPr txBox="1"/>
              <p:nvPr/>
            </p:nvSpPr>
            <p:spPr>
              <a:xfrm>
                <a:off x="650228" y="5875288"/>
                <a:ext cx="4084141" cy="400110"/>
              </a:xfrm>
              <a:prstGeom prst="rect">
                <a:avLst/>
              </a:prstGeom>
              <a:noFill/>
              <a:ln>
                <a:noFill/>
              </a:ln>
            </p:spPr>
            <p:txBody>
              <a:bodyPr wrap="square">
                <a:spAutoFit/>
              </a:bodyPr>
              <a:lstStyle/>
              <a:p>
                <a:r>
                  <a:rPr lang="en-US" sz="2000" dirty="0"/>
                  <a:t>Therefore, Resolution must derive </a:t>
                </a:r>
                <a14:m>
                  <m:oMath xmlns:m="http://schemas.openxmlformats.org/officeDocument/2006/math">
                    <m:r>
                      <a:rPr lang="en-US" sz="2000" b="0" i="1" smtClean="0">
                        <a:latin typeface="Cambria Math" panose="02040503050406030204" pitchFamily="18" charset="0"/>
                      </a:rPr>
                      <m:t>⊥</m:t>
                    </m:r>
                  </m:oMath>
                </a14:m>
                <a:r>
                  <a:rPr lang="en-US" sz="2000" dirty="0"/>
                  <a:t>.</a:t>
                </a:r>
              </a:p>
            </p:txBody>
          </p:sp>
        </mc:Choice>
        <mc:Fallback>
          <p:sp>
            <p:nvSpPr>
              <p:cNvPr id="13" name="TextBox 12">
                <a:extLst>
                  <a:ext uri="{FF2B5EF4-FFF2-40B4-BE49-F238E27FC236}">
                    <a16:creationId xmlns:a16="http://schemas.microsoft.com/office/drawing/2014/main" id="{A79DDB03-9141-B064-B5F9-D6963F22BBA1}"/>
                  </a:ext>
                </a:extLst>
              </p:cNvPr>
              <p:cNvSpPr txBox="1">
                <a:spLocks noRot="1" noChangeAspect="1" noMove="1" noResize="1" noEditPoints="1" noAdjustHandles="1" noChangeArrowheads="1" noChangeShapeType="1" noTextEdit="1"/>
              </p:cNvSpPr>
              <p:nvPr/>
            </p:nvSpPr>
            <p:spPr>
              <a:xfrm>
                <a:off x="650228" y="5875288"/>
                <a:ext cx="4084141" cy="400110"/>
              </a:xfrm>
              <a:prstGeom prst="rect">
                <a:avLst/>
              </a:prstGeom>
              <a:blipFill>
                <a:blip r:embed="rId5"/>
                <a:stretch>
                  <a:fillRect l="-1642" t="-9231" b="-2769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71E5584-D37B-75EC-FF5E-0D97CF2836F5}"/>
                  </a:ext>
                </a:extLst>
              </p:cNvPr>
              <p:cNvSpPr txBox="1"/>
              <p:nvPr/>
            </p:nvSpPr>
            <p:spPr>
              <a:xfrm>
                <a:off x="4396256" y="5937707"/>
                <a:ext cx="512530"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4" name="TextBox 13">
                <a:extLst>
                  <a:ext uri="{FF2B5EF4-FFF2-40B4-BE49-F238E27FC236}">
                    <a16:creationId xmlns:a16="http://schemas.microsoft.com/office/drawing/2014/main" id="{B71E5584-D37B-75EC-FF5E-0D97CF2836F5}"/>
                  </a:ext>
                </a:extLst>
              </p:cNvPr>
              <p:cNvSpPr txBox="1">
                <a:spLocks noRot="1" noChangeAspect="1" noMove="1" noResize="1" noEditPoints="1" noAdjustHandles="1" noChangeArrowheads="1" noChangeShapeType="1" noTextEdit="1"/>
              </p:cNvSpPr>
              <p:nvPr/>
            </p:nvSpPr>
            <p:spPr>
              <a:xfrm>
                <a:off x="4396256" y="5937707"/>
                <a:ext cx="512530" cy="40011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A867696-CB32-AF46-4A99-ECC02995E984}"/>
                  </a:ext>
                </a:extLst>
              </p:cNvPr>
              <p:cNvSpPr txBox="1"/>
              <p:nvPr/>
            </p:nvSpPr>
            <p:spPr>
              <a:xfrm>
                <a:off x="650229" y="2724892"/>
                <a:ext cx="10891542" cy="1862048"/>
              </a:xfrm>
              <a:prstGeom prst="rect">
                <a:avLst/>
              </a:prstGeom>
              <a:noFill/>
              <a:ln>
                <a:noFill/>
              </a:ln>
            </p:spPr>
            <p:txBody>
              <a:bodyPr wrap="square">
                <a:spAutoFit/>
              </a:bodyPr>
              <a:lstStyle/>
              <a:p>
                <a:pPr>
                  <a:spcAft>
                    <a:spcPts val="600"/>
                  </a:spcAft>
                </a:pPr>
                <a:r>
                  <a:rPr lang="en-US" sz="2000" dirty="0"/>
                  <a:t>Since Resolution did not derive </a:t>
                </a:r>
                <a14:m>
                  <m:oMath xmlns:m="http://schemas.openxmlformats.org/officeDocument/2006/math">
                    <m:r>
                      <a:rPr lang="en-US" sz="2000" i="1">
                        <a:latin typeface="Cambria Math" panose="02040503050406030204" pitchFamily="18" charset="0"/>
                      </a:rPr>
                      <m:t>⊥</m:t>
                    </m:r>
                  </m:oMath>
                </a14:m>
                <a:r>
                  <a:rPr lang="en-US" sz="2000" dirty="0"/>
                  <a:t>, the final clause set </a:t>
                </a:r>
                <a14:m>
                  <m:oMath xmlns:m="http://schemas.openxmlformats.org/officeDocument/2006/math">
                    <m:r>
                      <a:rPr lang="en-US" sz="2000" b="0" i="1" smtClean="0">
                        <a:latin typeface="Cambria Math" panose="02040503050406030204" pitchFamily="18" charset="0"/>
                      </a:rPr>
                      <m:t>𝑆</m:t>
                    </m:r>
                  </m:oMath>
                </a14:m>
                <a:r>
                  <a:rPr lang="en-US" sz="2000" dirty="0"/>
                  <a:t> must be satisfiable. We therefore can construct a truth assignment that satisfies all clauses in </a:t>
                </a:r>
                <a14:m>
                  <m:oMath xmlns:m="http://schemas.openxmlformats.org/officeDocument/2006/math">
                    <m:r>
                      <a:rPr lang="en-US" sz="2000" i="1" dirty="0" smtClean="0">
                        <a:latin typeface="Cambria Math" panose="02040503050406030204" pitchFamily="18" charset="0"/>
                      </a:rPr>
                      <m:t>𝑆</m:t>
                    </m:r>
                  </m:oMath>
                </a14:m>
                <a:r>
                  <a:rPr lang="en-US" sz="2000" dirty="0"/>
                  <a:t>:</a:t>
                </a:r>
              </a:p>
              <a:p>
                <a:pPr marL="742950" lvl="1" indent="-285750">
                  <a:spcAft>
                    <a:spcPts val="600"/>
                  </a:spcAft>
                  <a:buFont typeface="Arial" panose="020B0604020202020204" pitchFamily="34" charset="0"/>
                  <a:buChar char="•"/>
                </a:pPr>
                <a:r>
                  <a:rPr lang="en-US" sz="2000" dirty="0"/>
                  <a:t>For each propositional variable </a:t>
                </a:r>
                <a14:m>
                  <m:oMath xmlns:m="http://schemas.openxmlformats.org/officeDocument/2006/math">
                    <m:r>
                      <a:rPr lang="en-US" sz="2000" b="0" i="1" dirty="0" smtClean="0">
                        <a:latin typeface="Cambria Math" panose="02040503050406030204" pitchFamily="18" charset="0"/>
                      </a:rPr>
                      <m:t>𝑃</m:t>
                    </m:r>
                  </m:oMath>
                </a14:m>
                <a:r>
                  <a:rPr lang="en-US" sz="2000" dirty="0"/>
                  <a:t>, if there exists a unit clause </a:t>
                </a:r>
                <a14:m>
                  <m:oMath xmlns:m="http://schemas.openxmlformats.org/officeDocument/2006/math">
                    <m:r>
                      <a:rPr lang="en-US" sz="2000" b="0" i="1" dirty="0" smtClean="0">
                        <a:latin typeface="Cambria Math" panose="02040503050406030204" pitchFamily="18" charset="0"/>
                      </a:rPr>
                      <m:t>𝑃</m:t>
                    </m:r>
                  </m:oMath>
                </a14:m>
                <a:r>
                  <a:rPr lang="en-US" sz="2000" dirty="0"/>
                  <a:t> in </a:t>
                </a:r>
                <a14:m>
                  <m:oMath xmlns:m="http://schemas.openxmlformats.org/officeDocument/2006/math">
                    <m:r>
                      <a:rPr lang="en-US" sz="2000" i="1" dirty="0" smtClean="0">
                        <a:latin typeface="Cambria Math" panose="02040503050406030204" pitchFamily="18" charset="0"/>
                      </a:rPr>
                      <m:t>𝑆</m:t>
                    </m:r>
                  </m:oMath>
                </a14:m>
                <a:r>
                  <a:rPr lang="en-US" sz="2000" dirty="0"/>
                  <a:t>, assign </a:t>
                </a:r>
                <a14:m>
                  <m:oMath xmlns:m="http://schemas.openxmlformats.org/officeDocument/2006/math">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𝑡𝑟𝑢𝑒</m:t>
                    </m:r>
                  </m:oMath>
                </a14:m>
                <a:r>
                  <a:rPr lang="en-US" sz="2000" dirty="0"/>
                  <a:t>;</a:t>
                </a:r>
              </a:p>
              <a:p>
                <a:pPr marL="742950" lvl="1" indent="-285750">
                  <a:spcAft>
                    <a:spcPts val="600"/>
                  </a:spcAft>
                  <a:buFont typeface="Arial" panose="020B0604020202020204" pitchFamily="34" charset="0"/>
                  <a:buChar char="•"/>
                </a:pPr>
                <a:r>
                  <a:rPr lang="en-US" sz="2000" dirty="0"/>
                  <a:t>If there exists a unit clause </a:t>
                </a:r>
                <a14:m>
                  <m:oMath xmlns:m="http://schemas.openxmlformats.org/officeDocument/2006/math">
                    <m:r>
                      <a:rPr lang="en-US" sz="2000" b="0" i="1" dirty="0" smtClean="0">
                        <a:latin typeface="Cambria Math" panose="02040503050406030204" pitchFamily="18" charset="0"/>
                      </a:rPr>
                      <m:t>~</m:t>
                    </m:r>
                    <m:r>
                      <a:rPr lang="en-US" sz="2000" b="0" i="1" dirty="0" smtClean="0">
                        <a:latin typeface="Cambria Math" panose="02040503050406030204" pitchFamily="18" charset="0"/>
                      </a:rPr>
                      <m:t>𝑃</m:t>
                    </m:r>
                  </m:oMath>
                </a14:m>
                <a:r>
                  <a:rPr lang="en-US" sz="2000" dirty="0"/>
                  <a:t> in </a:t>
                </a:r>
                <a14:m>
                  <m:oMath xmlns:m="http://schemas.openxmlformats.org/officeDocument/2006/math">
                    <m:r>
                      <a:rPr lang="en-US" sz="2000" i="1" dirty="0" smtClean="0">
                        <a:latin typeface="Cambria Math" panose="02040503050406030204" pitchFamily="18" charset="0"/>
                      </a:rPr>
                      <m:t>𝑆</m:t>
                    </m:r>
                  </m:oMath>
                </a14:m>
                <a:r>
                  <a:rPr lang="en-US" sz="2000" dirty="0"/>
                  <a:t>, assign </a:t>
                </a:r>
                <a14:m>
                  <m:oMath xmlns:m="http://schemas.openxmlformats.org/officeDocument/2006/math">
                    <m:r>
                      <a:rPr lang="en-US" sz="2000" b="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smtClean="0">
                        <a:latin typeface="Cambria Math" panose="02040503050406030204" pitchFamily="18" charset="0"/>
                      </a:rPr>
                      <m:t>𝑓𝑎𝑙𝑠𝑒</m:t>
                    </m:r>
                  </m:oMath>
                </a14:m>
                <a:r>
                  <a:rPr lang="en-US" sz="2000" dirty="0"/>
                  <a:t>;</a:t>
                </a:r>
              </a:p>
              <a:p>
                <a:pPr marL="742950" lvl="1" indent="-285750">
                  <a:spcAft>
                    <a:spcPts val="600"/>
                  </a:spcAft>
                  <a:buFont typeface="Arial" panose="020B0604020202020204" pitchFamily="34" charset="0"/>
                  <a:buChar char="•"/>
                </a:pPr>
                <a:r>
                  <a:rPr lang="en-US" sz="2000" dirty="0"/>
                  <a:t>Otherwise, assign </a:t>
                </a:r>
                <a14:m>
                  <m:oMath xmlns:m="http://schemas.openxmlformats.org/officeDocument/2006/math">
                    <m:r>
                      <a:rPr lang="en-US" sz="2000" i="1" dirty="0" smtClean="0">
                        <a:latin typeface="Cambria Math" panose="02040503050406030204" pitchFamily="18" charset="0"/>
                      </a:rPr>
                      <m:t>𝑃</m:t>
                    </m:r>
                  </m:oMath>
                </a14:m>
                <a:r>
                  <a:rPr lang="en-US" sz="2000" dirty="0"/>
                  <a:t> arbitrarily.</a:t>
                </a:r>
              </a:p>
            </p:txBody>
          </p:sp>
        </mc:Choice>
        <mc:Fallback>
          <p:sp>
            <p:nvSpPr>
              <p:cNvPr id="4" name="TextBox 3">
                <a:extLst>
                  <a:ext uri="{FF2B5EF4-FFF2-40B4-BE49-F238E27FC236}">
                    <a16:creationId xmlns:a16="http://schemas.microsoft.com/office/drawing/2014/main" id="{8A867696-CB32-AF46-4A99-ECC02995E984}"/>
                  </a:ext>
                </a:extLst>
              </p:cNvPr>
              <p:cNvSpPr txBox="1">
                <a:spLocks noRot="1" noChangeAspect="1" noMove="1" noResize="1" noEditPoints="1" noAdjustHandles="1" noChangeArrowheads="1" noChangeShapeType="1" noTextEdit="1"/>
              </p:cNvSpPr>
              <p:nvPr/>
            </p:nvSpPr>
            <p:spPr>
              <a:xfrm>
                <a:off x="650229" y="2724892"/>
                <a:ext cx="10891542" cy="1862048"/>
              </a:xfrm>
              <a:prstGeom prst="rect">
                <a:avLst/>
              </a:prstGeom>
              <a:blipFill>
                <a:blip r:embed="rId7"/>
                <a:stretch>
                  <a:fillRect l="-616" t="-1967" r="-168" b="-524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977FE5B-6179-2093-19F9-75A847F181AE}"/>
                  </a:ext>
                </a:extLst>
              </p:cNvPr>
              <p:cNvSpPr txBox="1"/>
              <p:nvPr/>
            </p:nvSpPr>
            <p:spPr>
              <a:xfrm>
                <a:off x="650228" y="4722532"/>
                <a:ext cx="10758408" cy="1015663"/>
              </a:xfrm>
              <a:prstGeom prst="rect">
                <a:avLst/>
              </a:prstGeom>
              <a:noFill/>
              <a:ln>
                <a:noFill/>
              </a:ln>
            </p:spPr>
            <p:txBody>
              <a:bodyPr wrap="square">
                <a:spAutoFit/>
              </a:bodyPr>
              <a:lstStyle/>
              <a:p>
                <a:r>
                  <a:rPr lang="en-US" sz="2000" dirty="0"/>
                  <a:t>Recall the Resolution procedure begins with </a:t>
                </a:r>
                <a14:m>
                  <m:oMath xmlns:m="http://schemas.openxmlformats.org/officeDocument/2006/math">
                    <m:r>
                      <a:rPr lang="en-US" sz="2000" i="1" dirty="0">
                        <a:latin typeface="Cambria Math" panose="02040503050406030204" pitchFamily="18" charset="0"/>
                      </a:rPr>
                      <m:t>𝐾𝐵</m:t>
                    </m:r>
                    <m:r>
                      <a:rPr lang="en-US" sz="2000" i="1" dirty="0">
                        <a:latin typeface="Cambria Math" panose="02040503050406030204" pitchFamily="18" charset="0"/>
                      </a:rPr>
                      <m:t>∧~</m:t>
                    </m:r>
                    <m:r>
                      <a:rPr lang="en-US" sz="2000" i="1" dirty="0">
                        <a:latin typeface="Cambria Math" panose="02040503050406030204" pitchFamily="18" charset="0"/>
                      </a:rPr>
                      <m:t>𝜙</m:t>
                    </m:r>
                  </m:oMath>
                </a14:m>
                <a:r>
                  <a:rPr lang="en-US" sz="2000" dirty="0"/>
                  <a:t>. Since </a:t>
                </a:r>
                <a14:m>
                  <m:oMath xmlns:m="http://schemas.openxmlformats.org/officeDocument/2006/math">
                    <m:r>
                      <a:rPr lang="en-US" sz="2000" i="1" dirty="0" smtClean="0">
                        <a:latin typeface="Cambria Math" panose="02040503050406030204" pitchFamily="18" charset="0"/>
                      </a:rPr>
                      <m:t>𝑆</m:t>
                    </m:r>
                  </m:oMath>
                </a14:m>
                <a:r>
                  <a:rPr lang="en-US" sz="2000" dirty="0"/>
                  <a:t> contains all clauses from the CNF conversion of </a:t>
                </a:r>
                <a14:m>
                  <m:oMath xmlns:m="http://schemas.openxmlformats.org/officeDocument/2006/math">
                    <m:r>
                      <a:rPr lang="en-US" sz="2000" i="1" dirty="0" smtClean="0">
                        <a:latin typeface="Cambria Math" panose="02040503050406030204" pitchFamily="18" charset="0"/>
                      </a:rPr>
                      <m:t>𝐾𝐵</m:t>
                    </m:r>
                    <m:r>
                      <a:rPr lang="en-US" sz="2000" b="0" i="1" dirty="0" smtClean="0">
                        <a:latin typeface="Cambria Math" panose="02040503050406030204" pitchFamily="18" charset="0"/>
                      </a:rPr>
                      <m:t>∧~</m:t>
                    </m:r>
                    <m:r>
                      <a:rPr lang="en-US" sz="2000" b="0" i="1" dirty="0" smtClean="0">
                        <a:latin typeface="Cambria Math" panose="02040503050406030204" pitchFamily="18" charset="0"/>
                      </a:rPr>
                      <m:t>𝜙</m:t>
                    </m:r>
                  </m:oMath>
                </a14:m>
                <a:r>
                  <a:rPr lang="en-US" sz="2000" dirty="0"/>
                  <a:t> (as well as possibly other derived clauses), the truth assignment we constructed also satisfies </a:t>
                </a:r>
                <a14:m>
                  <m:oMath xmlns:m="http://schemas.openxmlformats.org/officeDocument/2006/math">
                    <m:r>
                      <a:rPr lang="en-US" sz="2000" i="1" dirty="0">
                        <a:latin typeface="Cambria Math" panose="02040503050406030204" pitchFamily="18" charset="0"/>
                      </a:rPr>
                      <m:t>𝐾𝐵</m:t>
                    </m:r>
                    <m:r>
                      <a:rPr lang="en-US" sz="2000" i="1" dirty="0">
                        <a:latin typeface="Cambria Math" panose="02040503050406030204" pitchFamily="18" charset="0"/>
                      </a:rPr>
                      <m:t>∧~</m:t>
                    </m:r>
                    <m:r>
                      <a:rPr lang="en-US" sz="2000" i="1" dirty="0">
                        <a:latin typeface="Cambria Math" panose="02040503050406030204" pitchFamily="18" charset="0"/>
                      </a:rPr>
                      <m:t>𝜙</m:t>
                    </m:r>
                  </m:oMath>
                </a14:m>
                <a:r>
                  <a:rPr lang="en-US" sz="2000" dirty="0"/>
                  <a:t>. This is a contradiction.</a:t>
                </a:r>
              </a:p>
            </p:txBody>
          </p:sp>
        </mc:Choice>
        <mc:Fallback>
          <p:sp>
            <p:nvSpPr>
              <p:cNvPr id="6" name="TextBox 5">
                <a:extLst>
                  <a:ext uri="{FF2B5EF4-FFF2-40B4-BE49-F238E27FC236}">
                    <a16:creationId xmlns:a16="http://schemas.microsoft.com/office/drawing/2014/main" id="{E977FE5B-6179-2093-19F9-75A847F181AE}"/>
                  </a:ext>
                </a:extLst>
              </p:cNvPr>
              <p:cNvSpPr txBox="1">
                <a:spLocks noRot="1" noChangeAspect="1" noMove="1" noResize="1" noEditPoints="1" noAdjustHandles="1" noChangeArrowheads="1" noChangeShapeType="1" noTextEdit="1"/>
              </p:cNvSpPr>
              <p:nvPr/>
            </p:nvSpPr>
            <p:spPr>
              <a:xfrm>
                <a:off x="650228" y="4722532"/>
                <a:ext cx="10758408" cy="1015663"/>
              </a:xfrm>
              <a:prstGeom prst="rect">
                <a:avLst/>
              </a:prstGeom>
              <a:blipFill>
                <a:blip r:embed="rId8"/>
                <a:stretch>
                  <a:fillRect l="-624" t="-3614" b="-1024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F7B5317F-D39B-D5F4-493F-8D90A492CC59}"/>
              </a:ext>
            </a:extLst>
          </p:cNvPr>
          <p:cNvSpPr txBox="1"/>
          <p:nvPr/>
        </p:nvSpPr>
        <p:spPr>
          <a:xfrm>
            <a:off x="10920549" y="81305"/>
            <a:ext cx="1222033" cy="400110"/>
          </a:xfrm>
          <a:prstGeom prst="rect">
            <a:avLst/>
          </a:prstGeom>
          <a:noFill/>
          <a:ln w="25400">
            <a:noFill/>
          </a:ln>
        </p:spPr>
        <p:txBody>
          <a:bodyPr wrap="square">
            <a:spAutoFit/>
          </a:bodyPr>
          <a:lstStyle/>
          <a:p>
            <a:r>
              <a:rPr lang="en-US" sz="2000" i="1" dirty="0"/>
              <a:t>Complete</a:t>
            </a:r>
            <a:endParaRPr lang="en-US" sz="2000"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54DC9A4-1872-CF4D-BAFE-6C4B6405D701}"/>
                  </a:ext>
                </a:extLst>
              </p:cNvPr>
              <p:cNvSpPr txBox="1"/>
              <p:nvPr/>
            </p:nvSpPr>
            <p:spPr>
              <a:xfrm>
                <a:off x="650230" y="1457904"/>
                <a:ext cx="9854398" cy="400110"/>
              </a:xfrm>
              <a:prstGeom prst="rect">
                <a:avLst/>
              </a:prstGeom>
              <a:noFill/>
              <a:ln w="25400">
                <a:noFill/>
              </a:ln>
            </p:spPr>
            <p:txBody>
              <a:bodyPr wrap="square">
                <a:spAutoFit/>
              </a:bodyPr>
              <a:lstStyle/>
              <a:p>
                <a:r>
                  <a:rPr lang="en-US" sz="2000" dirty="0"/>
                  <a:t>Now, assume for the sake of contradiction that Resolution does not derive </a:t>
                </a:r>
                <a14:m>
                  <m:oMath xmlns:m="http://schemas.openxmlformats.org/officeDocument/2006/math">
                    <m:r>
                      <a:rPr lang="en-US" sz="2000" i="1" dirty="0">
                        <a:latin typeface="Cambria Math" panose="02040503050406030204" pitchFamily="18" charset="0"/>
                      </a:rPr>
                      <m:t>⊥</m:t>
                    </m:r>
                  </m:oMath>
                </a14:m>
                <a:r>
                  <a:rPr lang="en-US" sz="2000" dirty="0"/>
                  <a:t>  from </a:t>
                </a:r>
                <a14:m>
                  <m:oMath xmlns:m="http://schemas.openxmlformats.org/officeDocument/2006/math">
                    <m:r>
                      <a:rPr lang="en-US" sz="2000" i="1" dirty="0">
                        <a:latin typeface="Cambria Math" panose="02040503050406030204" pitchFamily="18" charset="0"/>
                      </a:rPr>
                      <m:t>𝐾𝐵</m:t>
                    </m:r>
                    <m:r>
                      <a:rPr lang="en-US" sz="2000" i="1" dirty="0">
                        <a:latin typeface="Cambria Math" panose="02040503050406030204" pitchFamily="18" charset="0"/>
                      </a:rPr>
                      <m:t>∧~</m:t>
                    </m:r>
                    <m:r>
                      <a:rPr lang="en-US" sz="2000" i="1" dirty="0">
                        <a:latin typeface="Cambria Math" panose="02040503050406030204" pitchFamily="18" charset="0"/>
                      </a:rPr>
                      <m:t>𝜙</m:t>
                    </m:r>
                  </m:oMath>
                </a14:m>
                <a:r>
                  <a:rPr lang="en-US" sz="2000" dirty="0"/>
                  <a:t>.</a:t>
                </a:r>
              </a:p>
            </p:txBody>
          </p:sp>
        </mc:Choice>
        <mc:Fallback>
          <p:sp>
            <p:nvSpPr>
              <p:cNvPr id="8" name="TextBox 7">
                <a:extLst>
                  <a:ext uri="{FF2B5EF4-FFF2-40B4-BE49-F238E27FC236}">
                    <a16:creationId xmlns:a16="http://schemas.microsoft.com/office/drawing/2014/main" id="{154DC9A4-1872-CF4D-BAFE-6C4B6405D701}"/>
                  </a:ext>
                </a:extLst>
              </p:cNvPr>
              <p:cNvSpPr txBox="1">
                <a:spLocks noRot="1" noChangeAspect="1" noMove="1" noResize="1" noEditPoints="1" noAdjustHandles="1" noChangeArrowheads="1" noChangeShapeType="1" noTextEdit="1"/>
              </p:cNvSpPr>
              <p:nvPr/>
            </p:nvSpPr>
            <p:spPr>
              <a:xfrm>
                <a:off x="650230" y="1457904"/>
                <a:ext cx="9854398" cy="400110"/>
              </a:xfrm>
              <a:prstGeom prst="rect">
                <a:avLst/>
              </a:prstGeom>
              <a:blipFill>
                <a:blip r:embed="rId9"/>
                <a:stretch>
                  <a:fillRect l="-681" t="-7576" b="-25758"/>
                </a:stretch>
              </a:blipFill>
              <a:ln w="25400">
                <a:noFill/>
              </a:ln>
            </p:spPr>
            <p:txBody>
              <a:bodyPr/>
              <a:lstStyle/>
              <a:p>
                <a:r>
                  <a:rPr lang="en-US">
                    <a:noFill/>
                  </a:rPr>
                  <a:t> </a:t>
                </a:r>
              </a:p>
            </p:txBody>
          </p:sp>
        </mc:Fallback>
      </mc:AlternateContent>
    </p:spTree>
    <p:extLst>
      <p:ext uri="{BB962C8B-B14F-4D97-AF65-F5344CB8AC3E}">
        <p14:creationId xmlns:p14="http://schemas.microsoft.com/office/powerpoint/2010/main" val="66518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14" grpId="0"/>
      <p:bldP spid="4" grpId="0"/>
      <p:bldP spid="6"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20D2C-AE27-7002-14F9-BD9C1CFE9942}"/>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CD21ACD-C121-F99D-665F-112DD5A31152}"/>
              </a:ext>
            </a:extLst>
          </p:cNvPr>
          <p:cNvSpPr txBox="1">
            <a:spLocks/>
          </p:cNvSpPr>
          <p:nvPr/>
        </p:nvSpPr>
        <p:spPr>
          <a:xfrm>
            <a:off x="471489" y="69597"/>
            <a:ext cx="1088231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Summary (Again)</a:t>
            </a:r>
          </a:p>
        </p:txBody>
      </p:sp>
      <p:sp>
        <p:nvSpPr>
          <p:cNvPr id="2" name="TextBox 1">
            <a:extLst>
              <a:ext uri="{FF2B5EF4-FFF2-40B4-BE49-F238E27FC236}">
                <a16:creationId xmlns:a16="http://schemas.microsoft.com/office/drawing/2014/main" id="{CB24B6AB-8811-B644-6E4F-A26522FD15F8}"/>
              </a:ext>
            </a:extLst>
          </p:cNvPr>
          <p:cNvSpPr txBox="1"/>
          <p:nvPr/>
        </p:nvSpPr>
        <p:spPr>
          <a:xfrm>
            <a:off x="1023816" y="1120596"/>
            <a:ext cx="1797538" cy="461665"/>
          </a:xfrm>
          <a:prstGeom prst="rect">
            <a:avLst/>
          </a:prstGeom>
          <a:noFill/>
          <a:ln>
            <a:noFill/>
          </a:ln>
        </p:spPr>
        <p:txBody>
          <a:bodyPr wrap="square">
            <a:spAutoFit/>
          </a:bodyPr>
          <a:lstStyle/>
          <a:p>
            <a:r>
              <a:rPr lang="en-US" sz="2400" b="1" dirty="0">
                <a:ln w="19050">
                  <a:solidFill>
                    <a:srgbClr val="C5050C"/>
                  </a:solidFill>
                </a:ln>
                <a:solidFill>
                  <a:schemeClr val="bg1"/>
                </a:solidFill>
              </a:rPr>
              <a:t>Soundness</a:t>
            </a:r>
            <a:endParaRPr lang="en-US" sz="2400" dirty="0">
              <a:ln w="19050">
                <a:solidFill>
                  <a:srgbClr val="C5050C"/>
                </a:solidFill>
              </a:ln>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1F8C71-D977-3437-AB2D-491420AA60A9}"/>
                  </a:ext>
                </a:extLst>
              </p:cNvPr>
              <p:cNvSpPr txBox="1"/>
              <p:nvPr/>
            </p:nvSpPr>
            <p:spPr>
              <a:xfrm>
                <a:off x="8341139" y="1120596"/>
                <a:ext cx="299871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𝐾𝐵</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oMath>
                  </m:oMathPara>
                </a14:m>
                <a:endParaRPr lang="en-US" sz="2400" dirty="0"/>
              </a:p>
            </p:txBody>
          </p:sp>
        </mc:Choice>
        <mc:Fallback xmlns="">
          <p:sp>
            <p:nvSpPr>
              <p:cNvPr id="5" name="TextBox 4">
                <a:extLst>
                  <a:ext uri="{FF2B5EF4-FFF2-40B4-BE49-F238E27FC236}">
                    <a16:creationId xmlns:a16="http://schemas.microsoft.com/office/drawing/2014/main" id="{6E1F8C71-D977-3437-AB2D-491420AA60A9}"/>
                  </a:ext>
                </a:extLst>
              </p:cNvPr>
              <p:cNvSpPr txBox="1">
                <a:spLocks noRot="1" noChangeAspect="1" noMove="1" noResize="1" noEditPoints="1" noAdjustHandles="1" noChangeArrowheads="1" noChangeShapeType="1" noTextEdit="1"/>
              </p:cNvSpPr>
              <p:nvPr/>
            </p:nvSpPr>
            <p:spPr>
              <a:xfrm>
                <a:off x="8341139" y="1120596"/>
                <a:ext cx="2998712" cy="461665"/>
              </a:xfrm>
              <a:prstGeom prst="rect">
                <a:avLst/>
              </a:prstGeom>
              <a:blipFill>
                <a:blip r:embed="rId2"/>
                <a:stretch>
                  <a:fillRect b="-15789"/>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484755E9-3373-B166-7364-75A3AFF83E39}"/>
              </a:ext>
            </a:extLst>
          </p:cNvPr>
          <p:cNvSpPr txBox="1"/>
          <p:nvPr/>
        </p:nvSpPr>
        <p:spPr>
          <a:xfrm>
            <a:off x="3706169" y="1120596"/>
            <a:ext cx="4386185" cy="461665"/>
          </a:xfrm>
          <a:prstGeom prst="rect">
            <a:avLst/>
          </a:prstGeom>
          <a:noFill/>
          <a:ln>
            <a:noFill/>
          </a:ln>
        </p:spPr>
        <p:txBody>
          <a:bodyPr wrap="square">
            <a:spAutoFit/>
          </a:bodyPr>
          <a:lstStyle/>
          <a:p>
            <a:r>
              <a:rPr lang="en-US" sz="2400" i="1" dirty="0"/>
              <a:t>“Don't derive false conclusions.”</a:t>
            </a:r>
            <a:endParaRPr lang="en-US" sz="2400" dirty="0"/>
          </a:p>
        </p:txBody>
      </p:sp>
      <p:sp>
        <p:nvSpPr>
          <p:cNvPr id="7" name="TextBox 6">
            <a:extLst>
              <a:ext uri="{FF2B5EF4-FFF2-40B4-BE49-F238E27FC236}">
                <a16:creationId xmlns:a16="http://schemas.microsoft.com/office/drawing/2014/main" id="{679B6E45-34A4-12FB-916C-25FFC1B1218C}"/>
              </a:ext>
            </a:extLst>
          </p:cNvPr>
          <p:cNvSpPr txBox="1"/>
          <p:nvPr/>
        </p:nvSpPr>
        <p:spPr>
          <a:xfrm>
            <a:off x="964613" y="3755077"/>
            <a:ext cx="2114649" cy="461665"/>
          </a:xfrm>
          <a:prstGeom prst="rect">
            <a:avLst/>
          </a:prstGeom>
          <a:noFill/>
          <a:ln>
            <a:noFill/>
          </a:ln>
        </p:spPr>
        <p:txBody>
          <a:bodyPr wrap="square">
            <a:spAutoFit/>
          </a:bodyPr>
          <a:lstStyle/>
          <a:p>
            <a:r>
              <a:rPr lang="en-US" sz="2400" b="1" dirty="0">
                <a:ln w="3175">
                  <a:solidFill>
                    <a:srgbClr val="461D7C"/>
                  </a:solidFill>
                </a:ln>
                <a:solidFill>
                  <a:srgbClr val="FDD023"/>
                </a:solidFill>
              </a:rPr>
              <a:t>Completeness</a:t>
            </a:r>
            <a:endParaRPr lang="en-US" sz="2400" dirty="0">
              <a:ln w="3175">
                <a:solidFill>
                  <a:srgbClr val="461D7C"/>
                </a:solidFill>
              </a:ln>
              <a:solidFill>
                <a:srgbClr val="FDD023"/>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3091EE-1556-7876-B4A9-624EED8C8EAB}"/>
                  </a:ext>
                </a:extLst>
              </p:cNvPr>
              <p:cNvSpPr txBox="1"/>
              <p:nvPr/>
            </p:nvSpPr>
            <p:spPr>
              <a:xfrm>
                <a:off x="8355089" y="3755077"/>
                <a:ext cx="2998712"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𝐾𝐵</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𝐾𝐵</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𝜙</m:t>
                      </m:r>
                    </m:oMath>
                  </m:oMathPara>
                </a14:m>
                <a:endParaRPr lang="en-US" sz="2400" dirty="0"/>
              </a:p>
            </p:txBody>
          </p:sp>
        </mc:Choice>
        <mc:Fallback xmlns="">
          <p:sp>
            <p:nvSpPr>
              <p:cNvPr id="8" name="TextBox 7">
                <a:extLst>
                  <a:ext uri="{FF2B5EF4-FFF2-40B4-BE49-F238E27FC236}">
                    <a16:creationId xmlns:a16="http://schemas.microsoft.com/office/drawing/2014/main" id="{E43091EE-1556-7876-B4A9-624EED8C8EAB}"/>
                  </a:ext>
                </a:extLst>
              </p:cNvPr>
              <p:cNvSpPr txBox="1">
                <a:spLocks noRot="1" noChangeAspect="1" noMove="1" noResize="1" noEditPoints="1" noAdjustHandles="1" noChangeArrowheads="1" noChangeShapeType="1" noTextEdit="1"/>
              </p:cNvSpPr>
              <p:nvPr/>
            </p:nvSpPr>
            <p:spPr>
              <a:xfrm>
                <a:off x="8355089" y="3755077"/>
                <a:ext cx="2998712" cy="461665"/>
              </a:xfrm>
              <a:prstGeom prst="rect">
                <a:avLst/>
              </a:prstGeom>
              <a:blipFill>
                <a:blip r:embed="rId3"/>
                <a:stretch>
                  <a:fillRect b="-15789"/>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4F393D3B-E4F6-11C2-B570-0DAE8E7D8373}"/>
              </a:ext>
            </a:extLst>
          </p:cNvPr>
          <p:cNvSpPr txBox="1"/>
          <p:nvPr/>
        </p:nvSpPr>
        <p:spPr>
          <a:xfrm>
            <a:off x="3706169" y="3755077"/>
            <a:ext cx="4460908" cy="461665"/>
          </a:xfrm>
          <a:prstGeom prst="rect">
            <a:avLst/>
          </a:prstGeom>
          <a:noFill/>
          <a:ln>
            <a:noFill/>
          </a:ln>
        </p:spPr>
        <p:txBody>
          <a:bodyPr wrap="square">
            <a:spAutoFit/>
          </a:bodyPr>
          <a:lstStyle/>
          <a:p>
            <a:r>
              <a:rPr lang="en-US" sz="2400" i="1" dirty="0"/>
              <a:t>“Can derive all true conclusions .”</a:t>
            </a:r>
            <a:endParaRPr lang="en-US" sz="2400" dirty="0"/>
          </a:p>
        </p:txBody>
      </p:sp>
      <p:sp>
        <p:nvSpPr>
          <p:cNvPr id="11" name="TextBox 10">
            <a:extLst>
              <a:ext uri="{FF2B5EF4-FFF2-40B4-BE49-F238E27FC236}">
                <a16:creationId xmlns:a16="http://schemas.microsoft.com/office/drawing/2014/main" id="{4130CCC5-191C-9D74-D0B0-2F474EAA8FCD}"/>
              </a:ext>
            </a:extLst>
          </p:cNvPr>
          <p:cNvSpPr txBox="1"/>
          <p:nvPr/>
        </p:nvSpPr>
        <p:spPr>
          <a:xfrm>
            <a:off x="1359638" y="1906817"/>
            <a:ext cx="1323742" cy="369332"/>
          </a:xfrm>
          <a:prstGeom prst="rect">
            <a:avLst/>
          </a:prstGeom>
          <a:noFill/>
          <a:ln>
            <a:noFill/>
          </a:ln>
        </p:spPr>
        <p:txBody>
          <a:bodyPr wrap="square">
            <a:spAutoFit/>
          </a:bodyPr>
          <a:lstStyle/>
          <a:p>
            <a:r>
              <a:rPr lang="en-US" b="1" dirty="0"/>
              <a:t>In practice:</a:t>
            </a:r>
            <a:endParaRPr lang="en-US" dirty="0"/>
          </a:p>
        </p:txBody>
      </p:sp>
      <p:sp>
        <p:nvSpPr>
          <p:cNvPr id="12" name="TextBox 11">
            <a:extLst>
              <a:ext uri="{FF2B5EF4-FFF2-40B4-BE49-F238E27FC236}">
                <a16:creationId xmlns:a16="http://schemas.microsoft.com/office/drawing/2014/main" id="{A88D13D1-B25C-EDE3-E72A-B6F33DD54358}"/>
              </a:ext>
            </a:extLst>
          </p:cNvPr>
          <p:cNvSpPr txBox="1"/>
          <p:nvPr/>
        </p:nvSpPr>
        <p:spPr>
          <a:xfrm>
            <a:off x="1359638" y="2537154"/>
            <a:ext cx="2346532" cy="369332"/>
          </a:xfrm>
          <a:prstGeom prst="rect">
            <a:avLst/>
          </a:prstGeom>
          <a:noFill/>
          <a:ln>
            <a:noFill/>
          </a:ln>
        </p:spPr>
        <p:txBody>
          <a:bodyPr wrap="square">
            <a:spAutoFit/>
          </a:bodyPr>
          <a:lstStyle/>
          <a:p>
            <a:r>
              <a:rPr lang="en-US" b="1" dirty="0"/>
              <a:t>Real-World Example:</a:t>
            </a:r>
            <a:endParaRPr lang="en-US" dirty="0"/>
          </a:p>
        </p:txBody>
      </p:sp>
      <p:sp>
        <p:nvSpPr>
          <p:cNvPr id="15" name="TextBox 14">
            <a:extLst>
              <a:ext uri="{FF2B5EF4-FFF2-40B4-BE49-F238E27FC236}">
                <a16:creationId xmlns:a16="http://schemas.microsoft.com/office/drawing/2014/main" id="{6564829A-2841-8CF2-F164-306990EDFA45}"/>
              </a:ext>
            </a:extLst>
          </p:cNvPr>
          <p:cNvSpPr txBox="1"/>
          <p:nvPr/>
        </p:nvSpPr>
        <p:spPr>
          <a:xfrm>
            <a:off x="3588241" y="4477747"/>
            <a:ext cx="6025777" cy="369332"/>
          </a:xfrm>
          <a:prstGeom prst="rect">
            <a:avLst/>
          </a:prstGeom>
          <a:noFill/>
          <a:ln>
            <a:noFill/>
          </a:ln>
        </p:spPr>
        <p:txBody>
          <a:bodyPr wrap="square">
            <a:spAutoFit/>
          </a:bodyPr>
          <a:lstStyle/>
          <a:p>
            <a:r>
              <a:rPr lang="en-US" dirty="0"/>
              <a:t>No false negatives – the system will not miss valid conclusions.</a:t>
            </a:r>
          </a:p>
        </p:txBody>
      </p:sp>
      <p:sp>
        <p:nvSpPr>
          <p:cNvPr id="17" name="TextBox 16">
            <a:extLst>
              <a:ext uri="{FF2B5EF4-FFF2-40B4-BE49-F238E27FC236}">
                <a16:creationId xmlns:a16="http://schemas.microsoft.com/office/drawing/2014/main" id="{807956D6-DB45-8556-DBAE-001BD375F82C}"/>
              </a:ext>
            </a:extLst>
          </p:cNvPr>
          <p:cNvSpPr txBox="1"/>
          <p:nvPr/>
        </p:nvSpPr>
        <p:spPr>
          <a:xfrm>
            <a:off x="1075346" y="5980128"/>
            <a:ext cx="10041308" cy="646331"/>
          </a:xfrm>
          <a:prstGeom prst="rect">
            <a:avLst/>
          </a:prstGeom>
          <a:noFill/>
          <a:ln>
            <a:noFill/>
          </a:ln>
        </p:spPr>
        <p:txBody>
          <a:bodyPr wrap="square">
            <a:spAutoFit/>
          </a:bodyPr>
          <a:lstStyle/>
          <a:p>
            <a:pPr algn="ctr"/>
            <a:r>
              <a:rPr lang="en-US" b="1" dirty="0"/>
              <a:t>Our Goal</a:t>
            </a:r>
            <a:r>
              <a:rPr lang="en-US" dirty="0"/>
              <a:t>: Sound and Complete systems.</a:t>
            </a:r>
          </a:p>
          <a:p>
            <a:r>
              <a:rPr lang="en-US" dirty="0"/>
              <a:t>They ensure our AI is both trustworthy (no false conclusions) and comprehensive (no missed inferences).</a:t>
            </a:r>
          </a:p>
        </p:txBody>
      </p:sp>
      <p:sp>
        <p:nvSpPr>
          <p:cNvPr id="18" name="TextBox 17">
            <a:extLst>
              <a:ext uri="{FF2B5EF4-FFF2-40B4-BE49-F238E27FC236}">
                <a16:creationId xmlns:a16="http://schemas.microsoft.com/office/drawing/2014/main" id="{4E5B7FBE-FDF9-9AC4-CD61-11DC09E94827}"/>
              </a:ext>
            </a:extLst>
          </p:cNvPr>
          <p:cNvSpPr txBox="1"/>
          <p:nvPr/>
        </p:nvSpPr>
        <p:spPr>
          <a:xfrm>
            <a:off x="3588241" y="4957937"/>
            <a:ext cx="5624125" cy="646331"/>
          </a:xfrm>
          <a:prstGeom prst="rect">
            <a:avLst/>
          </a:prstGeom>
          <a:noFill/>
          <a:ln>
            <a:solidFill>
              <a:schemeClr val="bg2"/>
            </a:solidFill>
          </a:ln>
        </p:spPr>
        <p:txBody>
          <a:bodyPr wrap="square">
            <a:spAutoFit/>
          </a:bodyPr>
          <a:lstStyle/>
          <a:p>
            <a:r>
              <a:rPr lang="en-US" dirty="0"/>
              <a:t>If a patient actually has cancer (and this entailed by the symptoms), we want our system to identify it.</a:t>
            </a:r>
          </a:p>
        </p:txBody>
      </p:sp>
      <p:sp>
        <p:nvSpPr>
          <p:cNvPr id="19" name="TextBox 18">
            <a:extLst>
              <a:ext uri="{FF2B5EF4-FFF2-40B4-BE49-F238E27FC236}">
                <a16:creationId xmlns:a16="http://schemas.microsoft.com/office/drawing/2014/main" id="{BD4E13E5-78BA-963A-4821-0C0B75E08EDA}"/>
              </a:ext>
            </a:extLst>
          </p:cNvPr>
          <p:cNvSpPr txBox="1"/>
          <p:nvPr/>
        </p:nvSpPr>
        <p:spPr>
          <a:xfrm>
            <a:off x="3706169" y="1906817"/>
            <a:ext cx="7758870" cy="369332"/>
          </a:xfrm>
          <a:prstGeom prst="rect">
            <a:avLst/>
          </a:prstGeom>
          <a:noFill/>
          <a:ln>
            <a:noFill/>
          </a:ln>
        </p:spPr>
        <p:txBody>
          <a:bodyPr wrap="square">
            <a:spAutoFit/>
          </a:bodyPr>
          <a:lstStyle/>
          <a:p>
            <a:r>
              <a:rPr lang="en-US" dirty="0"/>
              <a:t>No false positives – the inference system will not “hallucinate” false conclusions.</a:t>
            </a:r>
          </a:p>
        </p:txBody>
      </p:sp>
      <p:sp>
        <p:nvSpPr>
          <p:cNvPr id="20" name="TextBox 19">
            <a:extLst>
              <a:ext uri="{FF2B5EF4-FFF2-40B4-BE49-F238E27FC236}">
                <a16:creationId xmlns:a16="http://schemas.microsoft.com/office/drawing/2014/main" id="{858BAB05-25C4-E22F-00B2-1C29F97111AF}"/>
              </a:ext>
            </a:extLst>
          </p:cNvPr>
          <p:cNvSpPr txBox="1"/>
          <p:nvPr/>
        </p:nvSpPr>
        <p:spPr>
          <a:xfrm>
            <a:off x="3664009" y="2537154"/>
            <a:ext cx="5941464" cy="646331"/>
          </a:xfrm>
          <a:prstGeom prst="rect">
            <a:avLst/>
          </a:prstGeom>
          <a:noFill/>
          <a:ln>
            <a:noFill/>
          </a:ln>
        </p:spPr>
        <p:txBody>
          <a:bodyPr wrap="square">
            <a:spAutoFit/>
          </a:bodyPr>
          <a:lstStyle/>
          <a:p>
            <a:r>
              <a:rPr lang="en-US" dirty="0"/>
              <a:t>If a medical diagnosis system says “a patient has cancer,” we want to be confident it is correct.</a:t>
            </a:r>
          </a:p>
        </p:txBody>
      </p:sp>
      <p:sp>
        <p:nvSpPr>
          <p:cNvPr id="21" name="TextBox 20">
            <a:extLst>
              <a:ext uri="{FF2B5EF4-FFF2-40B4-BE49-F238E27FC236}">
                <a16:creationId xmlns:a16="http://schemas.microsoft.com/office/drawing/2014/main" id="{E9BCE232-4A6F-ED2E-29E4-4EDBC0BB045C}"/>
              </a:ext>
            </a:extLst>
          </p:cNvPr>
          <p:cNvSpPr txBox="1"/>
          <p:nvPr/>
        </p:nvSpPr>
        <p:spPr>
          <a:xfrm>
            <a:off x="1359638" y="4466100"/>
            <a:ext cx="1323742" cy="369332"/>
          </a:xfrm>
          <a:prstGeom prst="rect">
            <a:avLst/>
          </a:prstGeom>
          <a:noFill/>
          <a:ln>
            <a:noFill/>
          </a:ln>
        </p:spPr>
        <p:txBody>
          <a:bodyPr wrap="square">
            <a:spAutoFit/>
          </a:bodyPr>
          <a:lstStyle/>
          <a:p>
            <a:r>
              <a:rPr lang="en-US" b="1" dirty="0"/>
              <a:t>In practice:</a:t>
            </a:r>
            <a:endParaRPr lang="en-US" dirty="0"/>
          </a:p>
        </p:txBody>
      </p:sp>
      <p:sp>
        <p:nvSpPr>
          <p:cNvPr id="22" name="TextBox 21">
            <a:extLst>
              <a:ext uri="{FF2B5EF4-FFF2-40B4-BE49-F238E27FC236}">
                <a16:creationId xmlns:a16="http://schemas.microsoft.com/office/drawing/2014/main" id="{56172510-205B-97DD-E72B-CC6FB03C39C4}"/>
              </a:ext>
            </a:extLst>
          </p:cNvPr>
          <p:cNvSpPr txBox="1"/>
          <p:nvPr/>
        </p:nvSpPr>
        <p:spPr>
          <a:xfrm>
            <a:off x="1359638" y="5096437"/>
            <a:ext cx="2346532" cy="369332"/>
          </a:xfrm>
          <a:prstGeom prst="rect">
            <a:avLst/>
          </a:prstGeom>
          <a:noFill/>
          <a:ln>
            <a:noFill/>
          </a:ln>
        </p:spPr>
        <p:txBody>
          <a:bodyPr wrap="square">
            <a:spAutoFit/>
          </a:bodyPr>
          <a:lstStyle/>
          <a:p>
            <a:r>
              <a:rPr lang="en-US" b="1" dirty="0"/>
              <a:t>Real-World Example:</a:t>
            </a:r>
            <a:endParaRPr lang="en-US" dirty="0"/>
          </a:p>
        </p:txBody>
      </p:sp>
    </p:spTree>
    <p:extLst>
      <p:ext uri="{BB962C8B-B14F-4D97-AF65-F5344CB8AC3E}">
        <p14:creationId xmlns:p14="http://schemas.microsoft.com/office/powerpoint/2010/main" val="30923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5" grpId="0"/>
      <p:bldP spid="17" grpId="0"/>
      <p:bldP spid="18" grpId="0" animBg="1"/>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A7FD-C455-2BEF-A9D5-C5F46F66E78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447D4D8-D72A-DFFE-7DD8-84328EBE2A55}"/>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Key Logic-in-AI Milestones IV</a:t>
            </a:r>
          </a:p>
        </p:txBody>
      </p:sp>
      <p:sp>
        <p:nvSpPr>
          <p:cNvPr id="8" name="TextBox 7">
            <a:extLst>
              <a:ext uri="{FF2B5EF4-FFF2-40B4-BE49-F238E27FC236}">
                <a16:creationId xmlns:a16="http://schemas.microsoft.com/office/drawing/2014/main" id="{449B7181-3DCC-D638-FEBE-303F60BB5C4A}"/>
              </a:ext>
            </a:extLst>
          </p:cNvPr>
          <p:cNvSpPr txBox="1"/>
          <p:nvPr/>
        </p:nvSpPr>
        <p:spPr>
          <a:xfrm>
            <a:off x="569945" y="1135358"/>
            <a:ext cx="11055166" cy="1323439"/>
          </a:xfrm>
          <a:prstGeom prst="rect">
            <a:avLst/>
          </a:prstGeom>
          <a:noFill/>
          <a:ln>
            <a:noFill/>
          </a:ln>
        </p:spPr>
        <p:txBody>
          <a:bodyPr wrap="square">
            <a:spAutoFit/>
          </a:bodyPr>
          <a:lstStyle/>
          <a:p>
            <a:pPr>
              <a:buNone/>
            </a:pPr>
            <a:r>
              <a:rPr lang="en-US" sz="2000" b="1" dirty="0"/>
              <a:t>The Logical Reasoning Challenge (1980s Crisis):</a:t>
            </a:r>
            <a:endParaRPr lang="en-US" sz="2000" dirty="0"/>
          </a:p>
          <a:p>
            <a:pPr marL="285750" indent="-174625">
              <a:buFont typeface="Arial" panose="020B0604020202020204" pitchFamily="34" charset="0"/>
              <a:buChar char="•"/>
            </a:pPr>
            <a:r>
              <a:rPr lang="en-US" sz="2000" b="1" dirty="0"/>
              <a:t>Problem</a:t>
            </a:r>
            <a:r>
              <a:rPr lang="en-US" sz="2000" dirty="0"/>
              <a:t>: Pure logical systems couldn't handle uncertainty, incomplete information, or common-sense reasoning</a:t>
            </a:r>
          </a:p>
          <a:p>
            <a:pPr marL="285750" indent="-174625">
              <a:buFont typeface="Arial" panose="020B0604020202020204" pitchFamily="34" charset="0"/>
              <a:buChar char="•"/>
            </a:pPr>
            <a:r>
              <a:rPr lang="en-US" sz="2000" dirty="0"/>
              <a:t>Forced development of fuzzy logic and probabilistic reasoning (expanding what “logic” means in AI)</a:t>
            </a:r>
          </a:p>
        </p:txBody>
      </p:sp>
      <p:sp>
        <p:nvSpPr>
          <p:cNvPr id="3" name="TextBox 2">
            <a:extLst>
              <a:ext uri="{FF2B5EF4-FFF2-40B4-BE49-F238E27FC236}">
                <a16:creationId xmlns:a16="http://schemas.microsoft.com/office/drawing/2014/main" id="{E66FD25E-4BDF-C4AC-F79E-A679CFC0F0BC}"/>
              </a:ext>
            </a:extLst>
          </p:cNvPr>
          <p:cNvSpPr txBox="1"/>
          <p:nvPr/>
        </p:nvSpPr>
        <p:spPr>
          <a:xfrm>
            <a:off x="569945" y="2958887"/>
            <a:ext cx="7672095" cy="1323439"/>
          </a:xfrm>
          <a:prstGeom prst="rect">
            <a:avLst/>
          </a:prstGeom>
          <a:noFill/>
          <a:ln>
            <a:noFill/>
          </a:ln>
        </p:spPr>
        <p:txBody>
          <a:bodyPr wrap="square">
            <a:spAutoFit/>
          </a:bodyPr>
          <a:lstStyle/>
          <a:p>
            <a:pPr>
              <a:buNone/>
            </a:pPr>
            <a:r>
              <a:rPr lang="en-US" sz="2000" b="1" dirty="0"/>
              <a:t>SAT/SMT Solvers (2000s-present)</a:t>
            </a:r>
            <a:endParaRPr lang="en-US" sz="2000" dirty="0"/>
          </a:p>
          <a:p>
            <a:pPr marL="285750" indent="-174625">
              <a:buFont typeface="Arial" panose="020B0604020202020204" pitchFamily="34" charset="0"/>
              <a:buChar char="•"/>
            </a:pPr>
            <a:r>
              <a:rPr lang="en-US" sz="2000" dirty="0"/>
              <a:t>Extremely efficient programs that solve logical satisfiability problems</a:t>
            </a:r>
          </a:p>
          <a:p>
            <a:pPr marL="285750" indent="-174625">
              <a:buFont typeface="Arial" panose="020B0604020202020204" pitchFamily="34" charset="0"/>
              <a:buChar char="•"/>
            </a:pPr>
            <a:r>
              <a:rPr lang="en-US" sz="2000" dirty="0"/>
              <a:t>Shows logical reasoning can scale to millions of variables; used in software verification, planning, scheduling</a:t>
            </a:r>
          </a:p>
        </p:txBody>
      </p:sp>
      <p:sp>
        <p:nvSpPr>
          <p:cNvPr id="6" name="TextBox 5">
            <a:extLst>
              <a:ext uri="{FF2B5EF4-FFF2-40B4-BE49-F238E27FC236}">
                <a16:creationId xmlns:a16="http://schemas.microsoft.com/office/drawing/2014/main" id="{0E7B98E9-D6C1-FD21-7CC9-6703BC4061CA}"/>
              </a:ext>
            </a:extLst>
          </p:cNvPr>
          <p:cNvSpPr txBox="1"/>
          <p:nvPr/>
        </p:nvSpPr>
        <p:spPr>
          <a:xfrm>
            <a:off x="569945" y="4859659"/>
            <a:ext cx="11155524" cy="1323439"/>
          </a:xfrm>
          <a:prstGeom prst="rect">
            <a:avLst/>
          </a:prstGeom>
          <a:noFill/>
          <a:ln>
            <a:noFill/>
          </a:ln>
        </p:spPr>
        <p:txBody>
          <a:bodyPr wrap="square">
            <a:spAutoFit/>
          </a:bodyPr>
          <a:lstStyle/>
          <a:p>
            <a:pPr>
              <a:buNone/>
            </a:pPr>
            <a:r>
              <a:rPr lang="en-US" sz="2000" b="1" dirty="0"/>
              <a:t>Automated Theorem Proving</a:t>
            </a:r>
            <a:endParaRPr lang="en-US" sz="2000" dirty="0"/>
          </a:p>
          <a:p>
            <a:pPr marL="285750" indent="-174625">
              <a:buFont typeface="Arial" panose="020B0604020202020204" pitchFamily="34" charset="0"/>
              <a:buChar char="•"/>
            </a:pPr>
            <a:r>
              <a:rPr lang="en-US" sz="2000" dirty="0"/>
              <a:t>AI systems that prove mathematical theorems using formal logic.</a:t>
            </a:r>
          </a:p>
          <a:p>
            <a:pPr marL="285750" indent="-174625">
              <a:buFont typeface="Arial" panose="020B0604020202020204" pitchFamily="34" charset="0"/>
              <a:buChar char="•"/>
            </a:pPr>
            <a:r>
              <a:rPr lang="en-US" sz="2000" dirty="0"/>
              <a:t>Demonstrates machine reasoning can surpass humans in formal domains; verifies critical software and hardware</a:t>
            </a:r>
          </a:p>
        </p:txBody>
      </p:sp>
      <p:sp>
        <p:nvSpPr>
          <p:cNvPr id="10" name="TextBox 9">
            <a:extLst>
              <a:ext uri="{FF2B5EF4-FFF2-40B4-BE49-F238E27FC236}">
                <a16:creationId xmlns:a16="http://schemas.microsoft.com/office/drawing/2014/main" id="{9291DFCF-D2EE-49AD-2AEE-351F73005EA4}"/>
              </a:ext>
            </a:extLst>
          </p:cNvPr>
          <p:cNvSpPr txBox="1"/>
          <p:nvPr/>
        </p:nvSpPr>
        <p:spPr>
          <a:xfrm>
            <a:off x="8329126" y="3351451"/>
            <a:ext cx="3691395" cy="307777"/>
          </a:xfrm>
          <a:prstGeom prst="rect">
            <a:avLst/>
          </a:prstGeom>
          <a:noFill/>
          <a:ln>
            <a:noFill/>
          </a:ln>
        </p:spPr>
        <p:txBody>
          <a:bodyPr wrap="square">
            <a:spAutoFit/>
          </a:bodyPr>
          <a:lstStyle/>
          <a:p>
            <a:pPr>
              <a:buNone/>
            </a:pPr>
            <a:r>
              <a:rPr lang="en-US" sz="1400" dirty="0"/>
              <a:t>SAT: Solving logical </a:t>
            </a:r>
            <a:r>
              <a:rPr lang="en-US" sz="1400" dirty="0" err="1"/>
              <a:t>boolean</a:t>
            </a:r>
            <a:r>
              <a:rPr lang="en-US" sz="1400" dirty="0"/>
              <a:t> formulas</a:t>
            </a:r>
          </a:p>
        </p:txBody>
      </p:sp>
      <p:sp>
        <p:nvSpPr>
          <p:cNvPr id="11" name="TextBox 10">
            <a:extLst>
              <a:ext uri="{FF2B5EF4-FFF2-40B4-BE49-F238E27FC236}">
                <a16:creationId xmlns:a16="http://schemas.microsoft.com/office/drawing/2014/main" id="{2DA00A6C-E346-DF9B-C320-09BEA2021D1A}"/>
              </a:ext>
            </a:extLst>
          </p:cNvPr>
          <p:cNvSpPr txBox="1"/>
          <p:nvPr/>
        </p:nvSpPr>
        <p:spPr>
          <a:xfrm>
            <a:off x="8329126" y="3659228"/>
            <a:ext cx="3691395" cy="307777"/>
          </a:xfrm>
          <a:prstGeom prst="rect">
            <a:avLst/>
          </a:prstGeom>
          <a:noFill/>
          <a:ln>
            <a:noFill/>
          </a:ln>
        </p:spPr>
        <p:txBody>
          <a:bodyPr wrap="square">
            <a:spAutoFit/>
          </a:bodyPr>
          <a:lstStyle/>
          <a:p>
            <a:pPr>
              <a:buNone/>
            </a:pPr>
            <a:r>
              <a:rPr lang="en-US" sz="1400" dirty="0"/>
              <a:t>SMT: Boolean logic, but reasoning over integers.</a:t>
            </a:r>
          </a:p>
        </p:txBody>
      </p:sp>
    </p:spTree>
    <p:extLst>
      <p:ext uri="{BB962C8B-B14F-4D97-AF65-F5344CB8AC3E}">
        <p14:creationId xmlns:p14="http://schemas.microsoft.com/office/powerpoint/2010/main" val="21183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6891" y="1572825"/>
            <a:ext cx="4613890" cy="3252129"/>
          </a:xfrm>
        </p:spPr>
        <p:txBody>
          <a:bodyPr>
            <a:noAutofit/>
          </a:bodyPr>
          <a:lstStyle/>
          <a:p>
            <a:pPr marL="0" indent="0">
              <a:buNone/>
            </a:pPr>
            <a:r>
              <a:rPr lang="en-US" sz="1600" b="1" dirty="0"/>
              <a:t>Symbolic (Logic-based)</a:t>
            </a:r>
          </a:p>
          <a:p>
            <a:pPr indent="-115888">
              <a:buClr>
                <a:srgbClr val="1306BA"/>
              </a:buClr>
            </a:pPr>
            <a:r>
              <a:rPr lang="en-US" sz="1600" b="1" dirty="0"/>
              <a:t>“Top-Down” Approach</a:t>
            </a:r>
            <a:r>
              <a:rPr lang="en-US" sz="1600" dirty="0"/>
              <a:t>: Intelligence through manipulation of symbols and rules</a:t>
            </a:r>
          </a:p>
          <a:p>
            <a:pPr indent="-115888">
              <a:buClr>
                <a:srgbClr val="1306BA"/>
              </a:buClr>
            </a:pPr>
            <a:r>
              <a:rPr lang="en-US" sz="1600" b="1" dirty="0"/>
              <a:t>Explicit knowledge representation: </a:t>
            </a:r>
            <a:r>
              <a:rPr lang="en-US" sz="1600" dirty="0"/>
              <a:t>We tell the computer what we know</a:t>
            </a:r>
          </a:p>
          <a:p>
            <a:pPr indent="-115888">
              <a:buClr>
                <a:srgbClr val="1306BA"/>
              </a:buClr>
            </a:pPr>
            <a:r>
              <a:rPr lang="en-US" sz="1600" b="1" dirty="0"/>
              <a:t>Rule-based reasoning: </a:t>
            </a:r>
            <a:r>
              <a:rPr lang="en-US" sz="1600" dirty="0"/>
              <a:t>Follows logical steps humans can trace</a:t>
            </a:r>
          </a:p>
          <a:p>
            <a:pPr indent="-115888">
              <a:buClr>
                <a:srgbClr val="1306BA"/>
              </a:buClr>
            </a:pPr>
            <a:r>
              <a:rPr lang="en-US" sz="1600" b="1" dirty="0"/>
              <a:t>Explainable decisions: </a:t>
            </a:r>
            <a:r>
              <a:rPr lang="en-US" sz="1600" dirty="0"/>
              <a:t>Can precisely explain “why” it reached a conclusion</a:t>
            </a:r>
          </a:p>
          <a:p>
            <a:pPr indent="-115888">
              <a:buClr>
                <a:srgbClr val="1306BA"/>
              </a:buClr>
            </a:pPr>
            <a:r>
              <a:rPr lang="en-US" sz="1600" b="1" dirty="0"/>
              <a:t>Good for structured domains: </a:t>
            </a:r>
            <a:r>
              <a:rPr lang="en-US" sz="1600" dirty="0"/>
              <a:t>Excels where rules are clear (chess, theorem proving, legal reasoning)</a:t>
            </a:r>
          </a:p>
          <a:p>
            <a:pPr marL="0" indent="0">
              <a:spcBef>
                <a:spcPts val="1200"/>
              </a:spcBef>
              <a:buNone/>
            </a:pPr>
            <a:r>
              <a:rPr lang="en-US" sz="1600" b="1" dirty="0"/>
              <a:t>Core assumption</a:t>
            </a:r>
            <a:r>
              <a:rPr lang="en-US" sz="1600" dirty="0"/>
              <a:t>: </a:t>
            </a:r>
            <a:r>
              <a:rPr lang="en-US" sz="1600" i="1" dirty="0"/>
              <a:t>Intelligence is symbol manipulation</a:t>
            </a:r>
            <a:endParaRPr lang="en-US" sz="1600" dirty="0"/>
          </a:p>
        </p:txBody>
      </p:sp>
      <p:sp>
        <p:nvSpPr>
          <p:cNvPr id="4" name="Title 12">
            <a:extLst>
              <a:ext uri="{FF2B5EF4-FFF2-40B4-BE49-F238E27FC236}">
                <a16:creationId xmlns:a16="http://schemas.microsoft.com/office/drawing/2014/main" id="{35856ACC-CE44-6E5A-E1ED-869C037BD9BC}"/>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Two Paradigms: Symbolic vs Connectionist Approaches</a:t>
            </a:r>
          </a:p>
        </p:txBody>
      </p:sp>
      <p:sp>
        <p:nvSpPr>
          <p:cNvPr id="5" name="Content Placeholder 2">
            <a:extLst>
              <a:ext uri="{FF2B5EF4-FFF2-40B4-BE49-F238E27FC236}">
                <a16:creationId xmlns:a16="http://schemas.microsoft.com/office/drawing/2014/main" id="{32847EF4-23B8-CEB3-B74D-1DBF9E332C45}"/>
              </a:ext>
            </a:extLst>
          </p:cNvPr>
          <p:cNvSpPr txBox="1">
            <a:spLocks/>
          </p:cNvSpPr>
          <p:nvPr/>
        </p:nvSpPr>
        <p:spPr>
          <a:xfrm>
            <a:off x="2235944" y="927485"/>
            <a:ext cx="7720111" cy="382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0"/>
              </a:spcBef>
              <a:buNone/>
            </a:pPr>
            <a:r>
              <a:rPr lang="en-US" sz="1800" dirty="0"/>
              <a:t>We have two fundamentally different philosophies about how intelligence works.</a:t>
            </a:r>
          </a:p>
        </p:txBody>
      </p:sp>
      <p:sp>
        <p:nvSpPr>
          <p:cNvPr id="6" name="Content Placeholder 2">
            <a:extLst>
              <a:ext uri="{FF2B5EF4-FFF2-40B4-BE49-F238E27FC236}">
                <a16:creationId xmlns:a16="http://schemas.microsoft.com/office/drawing/2014/main" id="{8E470ACF-8326-2C12-B549-5E3885415B4C}"/>
              </a:ext>
            </a:extLst>
          </p:cNvPr>
          <p:cNvSpPr txBox="1">
            <a:spLocks/>
          </p:cNvSpPr>
          <p:nvPr/>
        </p:nvSpPr>
        <p:spPr>
          <a:xfrm>
            <a:off x="6760528" y="1527715"/>
            <a:ext cx="3937908" cy="3504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Connectionist (Neural Networks)</a:t>
            </a:r>
          </a:p>
          <a:p>
            <a:pPr marL="230188" indent="-112713">
              <a:buClr>
                <a:srgbClr val="FF0000"/>
              </a:buClr>
            </a:pPr>
            <a:r>
              <a:rPr lang="en-US" sz="1600" b="1" dirty="0"/>
              <a:t>“Bottom-Up” Approach</a:t>
            </a:r>
            <a:r>
              <a:rPr lang="en-US" sz="1600" dirty="0"/>
              <a:t>: Intelligence emerges from learning patterns</a:t>
            </a:r>
          </a:p>
          <a:p>
            <a:pPr marL="230188" indent="-112713">
              <a:buClr>
                <a:srgbClr val="FF0000"/>
              </a:buClr>
            </a:pPr>
            <a:r>
              <a:rPr lang="en-US" sz="1600" b="1" dirty="0"/>
              <a:t>Learning from data:</a:t>
            </a:r>
            <a:r>
              <a:rPr lang="en-US" sz="1600" dirty="0"/>
              <a:t> Discovers patterns we might not see</a:t>
            </a:r>
          </a:p>
          <a:p>
            <a:pPr marL="230188" indent="-112713">
              <a:buClr>
                <a:srgbClr val="FF0000"/>
              </a:buClr>
            </a:pPr>
            <a:r>
              <a:rPr lang="en-US" sz="1600" b="1" dirty="0"/>
              <a:t>Pattern recognition: </a:t>
            </a:r>
            <a:r>
              <a:rPr lang="en-US" sz="1600" dirty="0"/>
              <a:t>Excels at finding subtle statistical regularities</a:t>
            </a:r>
          </a:p>
          <a:p>
            <a:pPr marL="230188" indent="-112713">
              <a:buClr>
                <a:srgbClr val="FF0000"/>
              </a:buClr>
            </a:pPr>
            <a:r>
              <a:rPr lang="en-US" sz="1600" b="1" dirty="0"/>
              <a:t>Statistical inference: </a:t>
            </a:r>
            <a:r>
              <a:rPr lang="en-US" sz="1600" dirty="0"/>
              <a:t>Makes decisions based on learned associations</a:t>
            </a:r>
          </a:p>
          <a:p>
            <a:pPr marL="230188" indent="-112713">
              <a:buClr>
                <a:srgbClr val="FF0000"/>
              </a:buClr>
            </a:pPr>
            <a:r>
              <a:rPr lang="en-US" sz="1600" b="1" dirty="0"/>
              <a:t>Good for perceptual tasks</a:t>
            </a:r>
            <a:r>
              <a:rPr lang="en-US" sz="1600" dirty="0"/>
              <a:t>: Handles messy real-world data (vision, speech, language)</a:t>
            </a:r>
          </a:p>
          <a:p>
            <a:pPr marL="0" indent="0">
              <a:spcBef>
                <a:spcPts val="1200"/>
              </a:spcBef>
              <a:buNone/>
            </a:pPr>
            <a:r>
              <a:rPr lang="en-US" sz="1600" b="1" dirty="0"/>
              <a:t>Core assumption</a:t>
            </a:r>
            <a:r>
              <a:rPr lang="en-US" sz="1600" dirty="0"/>
              <a:t>: </a:t>
            </a:r>
            <a:r>
              <a:rPr lang="en-US" sz="1600" i="1" dirty="0"/>
              <a:t>Intelligence emerges from interconnected simple units</a:t>
            </a:r>
            <a:endParaRPr lang="en-US" sz="1600" dirty="0"/>
          </a:p>
        </p:txBody>
      </p:sp>
      <p:sp>
        <p:nvSpPr>
          <p:cNvPr id="7" name="Content Placeholder 2">
            <a:extLst>
              <a:ext uri="{FF2B5EF4-FFF2-40B4-BE49-F238E27FC236}">
                <a16:creationId xmlns:a16="http://schemas.microsoft.com/office/drawing/2014/main" id="{0CF78408-251C-7CEF-EBC1-0E7A00B3D35D}"/>
              </a:ext>
            </a:extLst>
          </p:cNvPr>
          <p:cNvSpPr txBox="1">
            <a:spLocks/>
          </p:cNvSpPr>
          <p:nvPr/>
        </p:nvSpPr>
        <p:spPr>
          <a:xfrm>
            <a:off x="3828915" y="5934427"/>
            <a:ext cx="4438770" cy="4035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030A0"/>
                </a:solidFill>
              </a:rPr>
              <a:t>Integrating paradigms: </a:t>
            </a:r>
            <a:r>
              <a:rPr lang="en-US" sz="2000" dirty="0" err="1">
                <a:solidFill>
                  <a:srgbClr val="7030A0"/>
                </a:solidFill>
              </a:rPr>
              <a:t>Neurosymbolic</a:t>
            </a:r>
            <a:r>
              <a:rPr lang="en-US" sz="2000" dirty="0">
                <a:solidFill>
                  <a:srgbClr val="7030A0"/>
                </a:solidFill>
              </a:rPr>
              <a:t> AI</a:t>
            </a:r>
          </a:p>
        </p:txBody>
      </p:sp>
      <p:cxnSp>
        <p:nvCxnSpPr>
          <p:cNvPr id="11" name="Straight Arrow Connector 10">
            <a:extLst>
              <a:ext uri="{FF2B5EF4-FFF2-40B4-BE49-F238E27FC236}">
                <a16:creationId xmlns:a16="http://schemas.microsoft.com/office/drawing/2014/main" id="{96423BAF-AA49-87B5-E7AC-43C0062D17CE}"/>
              </a:ext>
            </a:extLst>
          </p:cNvPr>
          <p:cNvCxnSpPr>
            <a:cxnSpLocks/>
            <a:stCxn id="3" idx="2"/>
            <a:endCxn id="7" idx="0"/>
          </p:cNvCxnSpPr>
          <p:nvPr/>
        </p:nvCxnSpPr>
        <p:spPr>
          <a:xfrm>
            <a:off x="3763836" y="4824954"/>
            <a:ext cx="2284464" cy="1109473"/>
          </a:xfrm>
          <a:prstGeom prst="straightConnector1">
            <a:avLst/>
          </a:prstGeom>
          <a:ln w="22225">
            <a:solidFill>
              <a:srgbClr val="1306BA"/>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9F5FEDF-7D73-9CCC-875D-9F712909758A}"/>
              </a:ext>
            </a:extLst>
          </p:cNvPr>
          <p:cNvSpPr txBox="1">
            <a:spLocks/>
          </p:cNvSpPr>
          <p:nvPr/>
        </p:nvSpPr>
        <p:spPr>
          <a:xfrm>
            <a:off x="4604078" y="4986834"/>
            <a:ext cx="1259828" cy="4346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1306BA"/>
                </a:solidFill>
              </a:rPr>
              <a:t>Reasoning</a:t>
            </a:r>
          </a:p>
        </p:txBody>
      </p:sp>
      <p:sp>
        <p:nvSpPr>
          <p:cNvPr id="14" name="Content Placeholder 2">
            <a:extLst>
              <a:ext uri="{FF2B5EF4-FFF2-40B4-BE49-F238E27FC236}">
                <a16:creationId xmlns:a16="http://schemas.microsoft.com/office/drawing/2014/main" id="{5E48B7CD-8EE5-7932-8A09-965A8C5A47B0}"/>
              </a:ext>
            </a:extLst>
          </p:cNvPr>
          <p:cNvSpPr txBox="1">
            <a:spLocks/>
          </p:cNvSpPr>
          <p:nvPr/>
        </p:nvSpPr>
        <p:spPr>
          <a:xfrm>
            <a:off x="3643441" y="5292435"/>
            <a:ext cx="1345262" cy="4346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1306BA"/>
                </a:solidFill>
              </a:rPr>
              <a:t>Explanation</a:t>
            </a:r>
          </a:p>
        </p:txBody>
      </p:sp>
      <p:cxnSp>
        <p:nvCxnSpPr>
          <p:cNvPr id="15" name="Straight Arrow Connector 14">
            <a:extLst>
              <a:ext uri="{FF2B5EF4-FFF2-40B4-BE49-F238E27FC236}">
                <a16:creationId xmlns:a16="http://schemas.microsoft.com/office/drawing/2014/main" id="{395C9A66-3CA9-6D54-DA6C-978F82B184DA}"/>
              </a:ext>
            </a:extLst>
          </p:cNvPr>
          <p:cNvCxnSpPr>
            <a:cxnSpLocks/>
            <a:stCxn id="6" idx="2"/>
            <a:endCxn id="7" idx="0"/>
          </p:cNvCxnSpPr>
          <p:nvPr/>
        </p:nvCxnSpPr>
        <p:spPr>
          <a:xfrm flipH="1">
            <a:off x="6048300" y="5032310"/>
            <a:ext cx="2681182" cy="902117"/>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19C73EC1-1DB0-366E-E057-E6C7784DB413}"/>
              </a:ext>
            </a:extLst>
          </p:cNvPr>
          <p:cNvSpPr txBox="1">
            <a:spLocks/>
          </p:cNvSpPr>
          <p:nvPr/>
        </p:nvSpPr>
        <p:spPr>
          <a:xfrm>
            <a:off x="7453377" y="5400691"/>
            <a:ext cx="1259828" cy="3172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0000"/>
                </a:solidFill>
              </a:rPr>
              <a:t>Adaptation</a:t>
            </a:r>
          </a:p>
        </p:txBody>
      </p:sp>
      <p:sp>
        <p:nvSpPr>
          <p:cNvPr id="17" name="Content Placeholder 2">
            <a:extLst>
              <a:ext uri="{FF2B5EF4-FFF2-40B4-BE49-F238E27FC236}">
                <a16:creationId xmlns:a16="http://schemas.microsoft.com/office/drawing/2014/main" id="{D41D4B47-65B0-914A-F361-FA2D770492C6}"/>
              </a:ext>
            </a:extLst>
          </p:cNvPr>
          <p:cNvSpPr txBox="1">
            <a:spLocks/>
          </p:cNvSpPr>
          <p:nvPr/>
        </p:nvSpPr>
        <p:spPr>
          <a:xfrm>
            <a:off x="6704148" y="5092529"/>
            <a:ext cx="1028021" cy="3431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0000"/>
                </a:solidFill>
              </a:rPr>
              <a:t>Learning</a:t>
            </a:r>
          </a:p>
        </p:txBody>
      </p:sp>
      <p:pic>
        <p:nvPicPr>
          <p:cNvPr id="5122" name="Picture 2">
            <a:extLst>
              <a:ext uri="{FF2B5EF4-FFF2-40B4-BE49-F238E27FC236}">
                <a16:creationId xmlns:a16="http://schemas.microsoft.com/office/drawing/2014/main" id="{254061E7-CEB7-42E4-FAF8-D77400CBD4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86"/>
          <a:stretch>
            <a:fillRect/>
          </a:stretch>
        </p:blipFill>
        <p:spPr bwMode="auto">
          <a:xfrm>
            <a:off x="81692" y="4824954"/>
            <a:ext cx="702707" cy="10108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B4E6224-1776-7C68-BFD1-15D4AA0C4B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12" t="6405" r="16246" b="11955"/>
          <a:stretch>
            <a:fillRect/>
          </a:stretch>
        </p:blipFill>
        <p:spPr bwMode="auto">
          <a:xfrm>
            <a:off x="81692" y="5878836"/>
            <a:ext cx="709127" cy="839755"/>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Checkmark with solid fill">
            <a:extLst>
              <a:ext uri="{FF2B5EF4-FFF2-40B4-BE49-F238E27FC236}">
                <a16:creationId xmlns:a16="http://schemas.microsoft.com/office/drawing/2014/main" id="{BF116C29-C001-3136-25AC-B9D0E6BAC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760" y="6133589"/>
            <a:ext cx="330248" cy="330248"/>
          </a:xfrm>
          <a:prstGeom prst="rect">
            <a:avLst/>
          </a:prstGeom>
        </p:spPr>
      </p:pic>
      <p:pic>
        <p:nvPicPr>
          <p:cNvPr id="24" name="Graphic 23" descr="Close with solid fill">
            <a:extLst>
              <a:ext uri="{FF2B5EF4-FFF2-40B4-BE49-F238E27FC236}">
                <a16:creationId xmlns:a16="http://schemas.microsoft.com/office/drawing/2014/main" id="{BE28181B-09CD-59C8-083D-A8E33814C2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072" y="5212610"/>
            <a:ext cx="330248" cy="330248"/>
          </a:xfrm>
          <a:prstGeom prst="rect">
            <a:avLst/>
          </a:prstGeom>
        </p:spPr>
      </p:pic>
      <p:pic>
        <p:nvPicPr>
          <p:cNvPr id="25" name="Picture 2">
            <a:extLst>
              <a:ext uri="{FF2B5EF4-FFF2-40B4-BE49-F238E27FC236}">
                <a16:creationId xmlns:a16="http://schemas.microsoft.com/office/drawing/2014/main" id="{4CC0ACA1-6FC4-C078-E2D2-485B5EFAFE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86"/>
          <a:stretch>
            <a:fillRect/>
          </a:stretch>
        </p:blipFill>
        <p:spPr bwMode="auto">
          <a:xfrm>
            <a:off x="11370928" y="4824954"/>
            <a:ext cx="702707" cy="10108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EE5B82F7-5AE6-A4E9-20A6-8C81B6AD1E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12" t="6405" r="16246" b="11955"/>
          <a:stretch>
            <a:fillRect/>
          </a:stretch>
        </p:blipFill>
        <p:spPr bwMode="auto">
          <a:xfrm>
            <a:off x="11370928" y="5878836"/>
            <a:ext cx="709127" cy="83975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Close with solid fill">
            <a:extLst>
              <a:ext uri="{FF2B5EF4-FFF2-40B4-BE49-F238E27FC236}">
                <a16:creationId xmlns:a16="http://schemas.microsoft.com/office/drawing/2014/main" id="{37A0681A-74D5-88DD-5F7C-67AA3A6438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76994" y="6133589"/>
            <a:ext cx="330248" cy="330248"/>
          </a:xfrm>
          <a:prstGeom prst="rect">
            <a:avLst/>
          </a:prstGeom>
        </p:spPr>
      </p:pic>
      <p:sp>
        <p:nvSpPr>
          <p:cNvPr id="29" name="Content Placeholder 2">
            <a:extLst>
              <a:ext uri="{FF2B5EF4-FFF2-40B4-BE49-F238E27FC236}">
                <a16:creationId xmlns:a16="http://schemas.microsoft.com/office/drawing/2014/main" id="{4054620A-C783-0267-CCA7-B959B091FFC4}"/>
              </a:ext>
            </a:extLst>
          </p:cNvPr>
          <p:cNvSpPr txBox="1">
            <a:spLocks/>
          </p:cNvSpPr>
          <p:nvPr/>
        </p:nvSpPr>
        <p:spPr>
          <a:xfrm>
            <a:off x="10922600" y="5146331"/>
            <a:ext cx="482613" cy="3172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B050"/>
                </a:solidFill>
              </a:rPr>
              <a:t>cat</a:t>
            </a:r>
          </a:p>
        </p:txBody>
      </p:sp>
      <p:sp>
        <p:nvSpPr>
          <p:cNvPr id="33" name="Content Placeholder 2">
            <a:extLst>
              <a:ext uri="{FF2B5EF4-FFF2-40B4-BE49-F238E27FC236}">
                <a16:creationId xmlns:a16="http://schemas.microsoft.com/office/drawing/2014/main" id="{288C2FD3-C4D1-F9F5-6B5B-52B1B7693DBB}"/>
              </a:ext>
            </a:extLst>
          </p:cNvPr>
          <p:cNvSpPr txBox="1">
            <a:spLocks/>
          </p:cNvSpPr>
          <p:nvPr/>
        </p:nvSpPr>
        <p:spPr>
          <a:xfrm>
            <a:off x="5213283" y="6314993"/>
            <a:ext cx="1765432" cy="4035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030A0"/>
                </a:solidFill>
              </a:rPr>
              <a:t>(Recent Trend)</a:t>
            </a:r>
          </a:p>
        </p:txBody>
      </p:sp>
    </p:spTree>
    <p:extLst>
      <p:ext uri="{BB962C8B-B14F-4D97-AF65-F5344CB8AC3E}">
        <p14:creationId xmlns:p14="http://schemas.microsoft.com/office/powerpoint/2010/main" val="20057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96757-E22E-9DF6-E613-49B2430A2C9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CD95AA1-13F7-83F9-7E92-64980C92B881}"/>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Key Logic-in-AI Milestones V</a:t>
            </a:r>
          </a:p>
        </p:txBody>
      </p:sp>
      <p:sp>
        <p:nvSpPr>
          <p:cNvPr id="7" name="TextBox 6">
            <a:extLst>
              <a:ext uri="{FF2B5EF4-FFF2-40B4-BE49-F238E27FC236}">
                <a16:creationId xmlns:a16="http://schemas.microsoft.com/office/drawing/2014/main" id="{A46BE319-A554-913D-5724-389F152DFBD8}"/>
              </a:ext>
            </a:extLst>
          </p:cNvPr>
          <p:cNvSpPr txBox="1"/>
          <p:nvPr/>
        </p:nvSpPr>
        <p:spPr>
          <a:xfrm>
            <a:off x="569945" y="1330587"/>
            <a:ext cx="11137039" cy="1323439"/>
          </a:xfrm>
          <a:prstGeom prst="rect">
            <a:avLst/>
          </a:prstGeom>
          <a:noFill/>
          <a:ln>
            <a:noFill/>
          </a:ln>
        </p:spPr>
        <p:txBody>
          <a:bodyPr wrap="square">
            <a:spAutoFit/>
          </a:bodyPr>
          <a:lstStyle/>
          <a:p>
            <a:pPr>
              <a:buNone/>
            </a:pPr>
            <a:r>
              <a:rPr lang="en-US" sz="2000" b="1" dirty="0" err="1"/>
              <a:t>Neurosymbolic</a:t>
            </a:r>
            <a:r>
              <a:rPr lang="en-US" sz="2000" b="1" dirty="0"/>
              <a:t> AI (2020s)</a:t>
            </a:r>
            <a:endParaRPr lang="en-US" sz="2000" dirty="0"/>
          </a:p>
          <a:p>
            <a:pPr marL="285750" indent="-174625">
              <a:buFont typeface="Arial" panose="020B0604020202020204" pitchFamily="34" charset="0"/>
              <a:buChar char="•"/>
            </a:pPr>
            <a:r>
              <a:rPr lang="en-US" sz="2000" dirty="0"/>
              <a:t>Combining neural networks with logical reasoning (e.g., </a:t>
            </a:r>
            <a:r>
              <a:rPr lang="en-US" sz="2000" dirty="0" err="1"/>
              <a:t>AlphaGeometry</a:t>
            </a:r>
            <a:r>
              <a:rPr lang="en-US" sz="2000" dirty="0"/>
              <a:t>)</a:t>
            </a:r>
          </a:p>
          <a:p>
            <a:pPr marL="285750" indent="-174625">
              <a:buFont typeface="Arial" panose="020B0604020202020204" pitchFamily="34" charset="0"/>
              <a:buChar char="•"/>
            </a:pPr>
            <a:r>
              <a:rPr lang="en-US" sz="2000" dirty="0"/>
              <a:t>Merges pattern recognition with logical deduction; represents the future where logic remains essential even in the neural age</a:t>
            </a:r>
          </a:p>
        </p:txBody>
      </p:sp>
      <p:sp>
        <p:nvSpPr>
          <p:cNvPr id="9" name="TextBox 8">
            <a:extLst>
              <a:ext uri="{FF2B5EF4-FFF2-40B4-BE49-F238E27FC236}">
                <a16:creationId xmlns:a16="http://schemas.microsoft.com/office/drawing/2014/main" id="{B9DAADFB-89DA-EFF0-86A7-ECB8E11DE21B}"/>
              </a:ext>
            </a:extLst>
          </p:cNvPr>
          <p:cNvSpPr txBox="1"/>
          <p:nvPr/>
        </p:nvSpPr>
        <p:spPr>
          <a:xfrm>
            <a:off x="569945" y="3056047"/>
            <a:ext cx="8984602" cy="1323439"/>
          </a:xfrm>
          <a:prstGeom prst="rect">
            <a:avLst/>
          </a:prstGeom>
          <a:noFill/>
          <a:ln>
            <a:noFill/>
          </a:ln>
        </p:spPr>
        <p:txBody>
          <a:bodyPr wrap="square">
            <a:spAutoFit/>
          </a:bodyPr>
          <a:lstStyle/>
          <a:p>
            <a:pPr>
              <a:buNone/>
            </a:pPr>
            <a:r>
              <a:rPr lang="en-US" sz="2000" b="1" dirty="0"/>
              <a:t>LLMs and Logical Reasoning</a:t>
            </a:r>
          </a:p>
          <a:p>
            <a:pPr marL="285750" indent="-174625">
              <a:buFont typeface="Arial" panose="020B0604020202020204" pitchFamily="34" charset="0"/>
              <a:buChar char="•"/>
            </a:pPr>
            <a:r>
              <a:rPr lang="en-US" sz="2000" dirty="0"/>
              <a:t>Large language models showing emergent logical reasoning abilities</a:t>
            </a:r>
          </a:p>
          <a:p>
            <a:pPr marL="285750" indent="-174625">
              <a:buFont typeface="Arial" panose="020B0604020202020204" pitchFamily="34" charset="0"/>
              <a:buChar char="•"/>
            </a:pPr>
            <a:r>
              <a:rPr lang="en-US" sz="2000" dirty="0"/>
              <a:t>Suggests statistical learning can acquire logical structure; raises questions about whether logic is learned or programmed</a:t>
            </a:r>
          </a:p>
        </p:txBody>
      </p:sp>
      <p:sp>
        <p:nvSpPr>
          <p:cNvPr id="27" name="TextBox 26">
            <a:extLst>
              <a:ext uri="{FF2B5EF4-FFF2-40B4-BE49-F238E27FC236}">
                <a16:creationId xmlns:a16="http://schemas.microsoft.com/office/drawing/2014/main" id="{083C8849-F006-1532-C9C2-7BA64C26FC7C}"/>
              </a:ext>
            </a:extLst>
          </p:cNvPr>
          <p:cNvSpPr txBox="1"/>
          <p:nvPr/>
        </p:nvSpPr>
        <p:spPr>
          <a:xfrm>
            <a:off x="1690904" y="4672786"/>
            <a:ext cx="8714792" cy="1200329"/>
          </a:xfrm>
          <a:prstGeom prst="rect">
            <a:avLst/>
          </a:prstGeom>
          <a:noFill/>
          <a:ln>
            <a:noFill/>
          </a:ln>
        </p:spPr>
        <p:txBody>
          <a:bodyPr wrap="square">
            <a:spAutoFit/>
          </a:bodyPr>
          <a:lstStyle/>
          <a:p>
            <a:r>
              <a:rPr lang="en-US" b="1" i="0" dirty="0">
                <a:solidFill>
                  <a:srgbClr val="424242"/>
                </a:solidFill>
                <a:effectLst/>
              </a:rPr>
              <a:t>LRMs </a:t>
            </a:r>
            <a:r>
              <a:rPr lang="en-US" i="0" dirty="0">
                <a:solidFill>
                  <a:srgbClr val="424242"/>
                </a:solidFill>
                <a:effectLst/>
              </a:rPr>
              <a:t>(Large Reasoning Models): designed for complex reasoning, combining symbolic logic with neural networks.</a:t>
            </a:r>
          </a:p>
          <a:p>
            <a:pPr marL="398463" lvl="1" indent="-168275">
              <a:buFont typeface="Arial" panose="020B0604020202020204" pitchFamily="34" charset="0"/>
              <a:buChar char="•"/>
            </a:pPr>
            <a:r>
              <a:rPr lang="en-US" i="0" dirty="0">
                <a:solidFill>
                  <a:srgbClr val="424242"/>
                </a:solidFill>
                <a:effectLst/>
              </a:rPr>
              <a:t>Unlike LLMs, they focus on deductive, inductive, and mathematical reasoning</a:t>
            </a:r>
            <a:endParaRPr lang="en-US" dirty="0">
              <a:solidFill>
                <a:srgbClr val="424242"/>
              </a:solidFill>
            </a:endParaRPr>
          </a:p>
          <a:p>
            <a:pPr marL="398463" lvl="1" indent="-168275">
              <a:buFont typeface="Arial" panose="020B0604020202020204" pitchFamily="34" charset="0"/>
              <a:buChar char="•"/>
            </a:pPr>
            <a:r>
              <a:rPr lang="en-US" i="0" dirty="0">
                <a:solidFill>
                  <a:srgbClr val="424242"/>
                </a:solidFill>
                <a:effectLst/>
              </a:rPr>
              <a:t>Provide explanations of each step taken facilitating analysis and human verification.</a:t>
            </a:r>
            <a:endParaRPr lang="en-US" dirty="0"/>
          </a:p>
        </p:txBody>
      </p:sp>
    </p:spTree>
    <p:extLst>
      <p:ext uri="{BB962C8B-B14F-4D97-AF65-F5344CB8AC3E}">
        <p14:creationId xmlns:p14="http://schemas.microsoft.com/office/powerpoint/2010/main" val="118119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slides.potx" id="{E8493412-85DD-4641-9E8A-937B29FD6AA2}" vid="{77E91E09-5010-404D-ADF4-B79FA46D72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3D857-4181-4777-8893-6E45A690F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DD01B8-816B-49B7-8C81-03AB51D87C54}">
  <ds:schemaRefs>
    <ds:schemaRef ds:uri="http://www.w3.org/XML/1998/namespace"/>
    <ds:schemaRef ds:uri="http://purl.org/dc/elements/1.1/"/>
    <ds:schemaRef ds:uri="http://purl.org/dc/dcmitype/"/>
    <ds:schemaRef ds:uri="http://schemas.microsoft.com/office/2006/metadata/properties"/>
    <ds:schemaRef ds:uri="40262f94-9f35-4ac3-9a90-690165a166b7"/>
    <ds:schemaRef ds:uri="http://schemas.microsoft.com/office/infopath/2007/PartnerControls"/>
    <ds:schemaRef ds:uri="http://schemas.microsoft.com/office/2006/documentManagement/types"/>
    <ds:schemaRef ds:uri="http://schemas.openxmlformats.org/package/2006/metadata/core-properties"/>
    <ds:schemaRef ds:uri="a4f35948-e619-41b3-aa29-22878b09cfd2"/>
    <ds:schemaRef ds:uri="http://purl.org/dc/terms/"/>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skipper design slides</Template>
  <TotalTime>18078</TotalTime>
  <Words>6704</Words>
  <Application>Microsoft Office PowerPoint</Application>
  <PresentationFormat>Widescreen</PresentationFormat>
  <Paragraphs>1167</Paragraphs>
  <Slides>64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Calibri</vt:lpstr>
      <vt:lpstr>Cambria</vt:lpstr>
      <vt:lpstr>Cambria Math</vt:lpstr>
      <vt:lpstr>Consolas</vt:lpstr>
      <vt:lpstr>Courier</vt:lpstr>
      <vt:lpstr>KaTeX_Main</vt:lpstr>
      <vt:lpstr>KaTeX_Math</vt:lpstr>
      <vt:lpstr>Times New Roman</vt:lpstr>
      <vt:lpstr>Cloud skipper design template</vt:lpstr>
      <vt:lpstr>Brief History of Logic in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Propositional Logic</vt:lpstr>
      <vt:lpstr>PowerPoint Presentation</vt:lpstr>
      <vt:lpstr>PowerPoint Presentation</vt:lpstr>
      <vt:lpstr>PowerPoint Presentation</vt:lpstr>
      <vt:lpstr>PowerPoint Presentation</vt:lpstr>
      <vt:lpstr>Propositional Logic Semantics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Soundness and Completeness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Chris Alvin</dc:creator>
  <cp:lastModifiedBy>Chris Alvin</cp:lastModifiedBy>
  <cp:revision>768</cp:revision>
  <dcterms:created xsi:type="dcterms:W3CDTF">2018-04-18T20:21:45Z</dcterms:created>
  <dcterms:modified xsi:type="dcterms:W3CDTF">2025-10-02T18:27:36Z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